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ink/ink1.xml" ContentType="application/inkml+xml"/>
  <Override PartName="/ppt/ink/ink2.xml" ContentType="application/inkml+xml"/>
  <Override PartName="/ppt/ink/ink3.xml" ContentType="application/inkml+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3"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4" r:id="rId19"/>
    <p:sldId id="272" r:id="rId20"/>
    <p:sldId id="275"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3" d="100"/>
          <a:sy n="103" d="100"/>
        </p:scale>
        <p:origin x="234" y="10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ink/ink1.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29:42.51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258 1214,'0'0,"0"24,0 23,0 1,0-48,0 24,-24 0,24-1,0-23,0 24,0-24,0 24,0-24,0 24,-25 0,25-1,0-23,0 49,0-49,0 24,0 0,0-24,0 47,0-47,0 24,0 0,-25 0,25 23,0-23,0 0,0 23,-25 1,25 24,0-48,0 24,0-24,0 23,0 1,0-24,0-1,0 25,0 0,0-1,0-23,0 1,0 46,0-47,0 23,0 1,0-24,0 23,0-23,0 0,0 24,0-25,25 1,-25 25,0-49,25 47,0-23,-1 48,1-25,0 1,0-24,0-1,-1 25,-24-24,0-24,25 47,0 2,0-25,-25 0,24-1,26 25,0-24,-1 23,1 48,-50-95,24 48,1-24,0 0,25 48,-26-72,1 24,25 0,-50-1,24 1,1 24,0-24,0-1,24 25,-49-48,50 48,-25-25,24 1,1 0,-25 1,-25-25,49 24,-24-1,25-23,-26 24,51 0,-51-24,1 0,25 24,-1 0,-24-24,74 23,0 25,-74-24,74 0,-24-1,48 1,-48-24,-26 0,-24 0,25 0,-26 0,51 0,-26 0,1 0,24 0,-24 0,24 24,1 0,-1 0,0-24,1 23,-26 1,1-24,-1 0,1 0,-1 0,1 49,24-49,-24 0,24 0,-24 0,24 0,-24 0,24 0,-24 0,-1 0,-24 0,0 0,24 0,26 0,-26 0,25 0,-24 0,0 0,49 0,-25 0,-24 0,-1 0,26 0,-26 0,-24 0,-25 0,49 0,-24 0,25 0,-1 0,26 0,-1 0,0 0,1 0,24 0,-25 0,0 0,1 0,-26 0,-24 0,0 0,25 0,24 0,-25 0,26 0,-26 0,26 0,-1 0,0 0,1 0,24 0,-25 0,0 0,1 0,-26 0,26 0,-50 0,24 0,1 0,24 0,-49 0,24 0,26 0,-1 0,-24 0,24 0,-25 0,26 0,-26 0,26 0,24 0,25 0,-75 0,26 0,-1 0,0 0,-24 0,24 0,-24 0,24 0,-24 0,-1 0,26 0,-1 0,25 0,-25 0,25-24,-49 24,24 0,26 0,-26 0,-25 0,26 0,-1 0,-24-25,24 25,-24-24,24 24,0-47,75-1,0 24,-50-23,-25 23,0 0,-24 0,24 1,-49 23,49-48,-24 24,0-23,-26-2,1 25,25-47,24 47,-24-24,-1 25,1-25,-1 0,-24 25,49-49,-24 24,0-24,24 48,-25-71,1 48,24-1,-24-23,-1 71,1-48,-25 23,24-22,-24-1,25 24,-26-23,26 47,-25-72,0 25,-1 23,-24-24,50-23,-50 46,0 1,25-47,-1 23,-24 1,25-1,-25-23,0 23,0 1,0-26,0 50,0-25,0 0,0 1,0-25,0 1,0 23,0 0,0 24,0-24,0 1,0-25,0 25,0-1,0 1,0 23,0-24,0 23,0 2,0-25,0 0,0-23,0 71,0-24,0-23,0 47,0-24,0-24,0 25,0-1,0 0,0-1,0 1,0 24,0-23,0 23,0-24,0 24,0-24,0 0,0 24,0-24,0 1,0 23,0-24,0 24,0-48,0 48,0-24,0 24,0-23,0-1,0 0,0 24,0-24,0 24,-25-24,25 24,0-23,0-2</inkml:trace>
  <inkml:trace contextRef="#ctx0" brushRef="#br0" timeOffset="70826">11608 713,'0'0,"25"0,-25 0,24 0,-24 0,50 0,-50 0,25 0,24 0,-24 0,-25 0,25 0,0 0,-25 0,24 0,-24 0,25 0,-25 0,25 0,0 0,0 0,-1 0,26 0,-25 0,-1 0,1 0,0 0,-25 0,25 0,-25 0,25-23,-1 23,-24 0,0-25,0 1,0 24,0-24,0 0,0 24,-49 0,-1-23,1 23,-1-24,-24 24,-1 0,-24-24,50 24,-26-24,51 24,-1-24,0 24,25 0,-25-23,25 23,-25 0,1 0,-26 0,25 0,-24-24,24 24,-25 0,-24 0,25 0,-1 0,0 0,1 0,24 0,-49 0,49 0,-25 0,26 0,-26 0,0 0,1 0,24-24,0 24,-24 0,-1 0,1 0,-1 0,1 0,-1 0,-24 0,-1 0,26 0,24 0,-25 0,1 0,-1 0,1 0,-26 0,1 0,0 0,-1 0,1 0,-25 0,49 0,1-24,24 24,-25 0,-24 0,49 0,1 0,-1 0,-25 0,25 0,1 0,-26 0,-24 0,-25 0,-1 0,26 0,0 0,-1 0,1 0,0 0,-1 0,51 0,-51 0,26 0,24 0,-49 0,24 0,-49 0,25 0,-26 0,26 0,-25 0,0 0,25 0,-1 0,26 0,24 0,0 0,0 0,1 0,-1 0,-25-24,25 24,-24-23,-1-1,-24 24,-25-24,-25 0,0 0,-49 24,24 0,50-24,-25 0,0-24,25 25,25 23,-26 0,-48-24,49 0,24 0,-73 24,73 0,26 0,-50 0,-25 0,74 0,-24 0,24 0,1 0,24 0,-25 0,1 0,24 0,0 0,0 0,-49 0,49 0,-24 0,-1 0,25 0,-49 0,24 0,26 0,-1 0,0 0,25 0,-25 0,25 0,-49 0,49 0,-50 0,1 0,-26 0,1 0,0 0,-1 0,1 0,0 0,24 0,0-24,26 24,-1 0,0 0,-24 0,24 0,0 0,-49 0,-1 0,-24 0,0 0,-50 0,25 0,25 0,-25 0,25 0,50 0,-1 0,25 0,-24 0,49 0,-25 0,0 0,1 0,-1 0,-25 0,1 0,24 0,-25 0,1 0,-1 0,25 0,1 0,-1 0,25 0,-25 0,25 0,-25 0,1 0,-1 0,0 0,0 0,-24 0,24 0,25 0,-25 0,0 0,25 0,-25 0,25 0,-24 0,-26 0,25 24,-24-24,-1 0,25 24,1-24,-1 0,0 0,0 0,1 0,24 0,-25 0,0 0,0 24,0-24,1 0,-26 24,50-24,-49 0,49 0,-25 0,25 0,-25 0,0 0,0 23,-24-23,49 0,-25 0,-24 0,49 0,-25 0,25 0,-25 0,0 0,25 0,-25 24,25-24,-24 0,-1 24,25-24,-25 24,0-24,25 0,-25 0,1 0,24 0,-25 0,25 0,-25 24,25-24,-25 0,25 0,0 24,-24-24,24 0,0 24,0-24,0 24,0-24,0 24,0-24,0 0,0 0,0 23,0-23,0 24,0-24,0 24,0-24,0 24,0 0,0-24,0 23,0-23,0 24,0-24,0 24,0 0,0-24,0 0,0 0,0 24,0-24,0 0,24 0,1 0,-25 0,25 0,-25 0,0 0,25 0,-25 0,0 0,24 0,-24 0,25 0,-25 0,25 0,-25 0,25 0,0 0,-1 0,-24 0,25 0,0 0,0 0,-25 0,25 0,-25 0,24 0,1 0,-25 0,25 0,24 0,-49 0,25 0,25 0,-50 0,25 0,-25 0,24 0,1 0,0 0,-25 0,49 0,-49 0,25 0,0 0,-25 0,25 0,0 0,-1 0,-24 0,50 0,-50 0,25 0,24 0,-24-24,0 24,0 0,-1 0,1 0,0 0,-25 0,25 0,-1 0,1 0,-25 0,25 0,-25 0,25 0,0 0,-1 0,1 0,0 0,25 0,-26 0,-24 0,50 0,-25 0,-25 0,49 0,-24 0,0 0,0 0,24 0,-24 0,0 0,-1 0,1 0,0 0,0 0,-25 0,49 0,-49 0,25 0,0 0,0 0,-1 0,-24 0,50 0,-50 0,25 0,-25 0,25 0,-1 0,1 0,0 0,0 0,-1 0,-24 0,25 0,-25 0,25 0,0 0,0 0,-1 0,1 0,0 0,24 0,1 0,-25 0,0 0,24 0,1 0,-25 0,49 0,-49 0,24 0,-24 0,0 0,-25 0,25 0,-25 0,24 0,1 0,25 0,-1 0,26 0,-26 0,1 0,-26 0,1 0,25 0,-50 0,25 0,-1 0,1 0,-25 0,25 0,24 0,-24 0,0 0,25 0,-1 0,1 0,-25 0,-1 0,26 0,-25 0,-1 0,26 0,-50 0,25 0,0 0,-25 0,49 0,-24 0,0 0,24 0,1 0,-25 0,-1 0,1 0,49 0,-49 0,-25 0,50 0,-50 0,25 0,24 0,-24 0,24 0,-24 0,50 0,-1 0,0 0,1 0,-26 0,-24 0,0 0,-25 0,0 0,0 0,25 0,-25 0,24 0,-24 0,50 0,-50 0,25 0,-1 0,-24 0,25 0,0 0,0 0,-25 0,25 0,-1 0,1 0,-25 0,50 0,-26 0,-24 0,50 0,-50 0,25 0,0 0,-25 0,49 0,-24 0,0 0,24 0,-24 0,0 0,24 0,26 0,-50 0,24 0,-24 0,24 0,-24 0,-25 0,25 0,0 0,0 0,-1 0,26 0,-1 0,1 0,0 0,-26 0,26 0,-25 0,-1 0,-24 0,25 0,25 0,-1 0,-24 0,49 0,-24 0,24 0,-24 0,-25 24,0-24,-1 0,-24 0,50 0,-25 0,-1 0,1 0,0 0,25 0,-1 0,-24 0,-25 0,25 0,-1 0,1 0,-25 0,25 0,0 0,0 0,-1 0,1 0,25 0,-1 0,-24 0,0 0,24 23,-24-23,0 0,0 0,-1 0,-24 0,25 0,-25 0,25 0,0 0,24 0,-24 0,0 0,0 0,-1 0,1 0,0 0,0 0,0 0,-1 0,1 0,0 0,0 0,-25 0,49 0,-49 0,25 0,0 0,0 0,-1 0,26 0,-25 0,0 0,-1 0,-24 0,50 0,-25 0,-1 0,-24 0,25 0,0 0,25 0,-26 0,26 0,-1 0,-24 24,25-24,-1 0,-49 0,25 0,25 0,-26 0,-24 0,25 0,0 0,-25 0,25 0,-25 0,49 0,-24 0,-25 0,25 0,0 0,-25 0,25 0,-25 0,24 0,1 0,0 0,0 0,-1 0,1 0,0 0,0 0,24 0,-24 0,-25 0,50 0,-1 0,-49 0,50 0,-25 0,-1 0,1 0,-25 0,50 0,-26 24,1-24,25 0,-25 0,-25 0,24 0,1 24,25-24,-26 0,1 0,0 0,-25 0,25 0,0 0,-25 0,24 0,-24 0,25 0,50 0,-51 25,26-25,-1 23,-24-23,-25 0,50 0,-50 0,25 0,-25 0,24 0,-24 0,50 0,-1 0,-24 0,25 0,-1 24,-24 0,25-24,-26 0,26 0,-25 0,-25 0,25 0,-1 0,-24 0,25 0,0 0,-25 0,49 0,-24 0,25 0,-25 0,24 0,-24 0,0 0,-25 0,25 0,-25 0,24 0,1 0,25 0,-1 0,1 0,24 0,-49 0,49 0,-24 0,-1 0,1 0,-25 0,-25 0,24 0,1 0,0 0,-25 0,50 0,-26 0,1 0,0 0,24 0,-49 0,25 0,-25 0,25 0,0 0,0 0,24 0,-24 0,25 0,-26-24,1 24,-25-24,25 24</inkml:trace>
  <inkml:trace contextRef="#ctx0" brushRef="#br0" timeOffset="80966">6230 332,'-24'0,"-1"0,25 0,-25 0,25 0,-25 0,25 0,-24 0,-1 0,25 0,0 23,0-23,0 24,0-24,0 0,25 0,-25 0,0 24,24-24,-24 0,0 0,0 0,25 0,25 0,-26 0,-24 0,25 0,0 0,0 0,-25 0,49 0,-49 0,25 0,-25 0,25 0,-25 0,25 0,-1 0,-24 0,25 0,-25 0,25 0,0 0,0 0,-25 0,24 0,-24 0,0-24,0 0,25 24,-25-23,25-1,-50 24,0 0,25 0,-24 0,24 0,-25 0,0 0,0 0,25 0,-25 0,25 0,-24 0,-1 0,25 0,-25 0,25 0,-25 0,1 0,-1 0,-25 0,50 0,-25 0,25 0,-24 0,24 0,-25 0,25 0,-25 0,0 0,25 0,-24 0,24 0,-25 0,0 0,25 0,0 24,0-24,0 0,25 0,-25 0,0 0,25 0,-25 0,24 0,-24 0,0 0,25 0,-25 0,25 0,-25 0,25 0,-25 0,24 0,1 0,-25 0,25 0,-25 0,25 0,-25 0,25 0,-1 0,-24 0,25 0,-25 0,25 0,-25 23,0-23,0 0</inkml:trace>
</inkml:ink>
</file>

<file path=ppt/ink/ink10.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29.88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27,'0'0,"25"0,25 0,-25 0,-1 0,26 0,0 0,-26 0,1 0,25 0,-25 0,0 0,-1 0,1 0,0 0,25 0,-26 0,26 0,-25 0,24 0,1 0,0 0,-50 0,49 0,-24 0,0 0,0 0,24 0,-49 0,25 0,24 0,0 0,-49 0,50 0,-25 0,-1 0,26 0,0 0,-26 0,1 0,25 0,0 0,-26 0,1 0,0 0,25 0,-26 0,1 0,25 0,-1 0,1 0,-25 0,24 0,1 0,0 0,-26 0,1 0,25 0,-50 0,25 0,49 0,-49 0,24 0,1 0,24 0,-24 0,0 0,-1 0,1 0,-25 0,0 0,24 0,-49 0,25 0,-25 0,25 0,-25 0,25 0,-1 0,-24 0,25 0,25 0,-50 0,25 0,-25-25,24 25,-24 0,25 0,0 0,-25 0,24 0,-24 0,0 0,25 0,-1 0,-24 0,25 0,0 0,0 0,-25 0,25 0,-25 0,24 0,1 0,-25 0,25 0,-25 25,25-25,-25 0,25 0,-1 0,-24 0,25 0,-25 0,25 0,-25 0,25 0,0 0,-25 0,0 25,24-25,-24 0,0 0,25 0,-25 0,25 0,-25 0,25 0,0 0,0 26,-25-26,24 0,-24 0,25 0,0 0,-25 0,25 0,-25 0,49 0,-49 0,25 0,25 25,-25-25,-1 0,-24 0,25 0,-25 0,25 0,0 0,-25 0,25 0,-25 0,0 24,24-24,-24 0,0 0</inkml:trace>
</inkml:ink>
</file>

<file path=ppt/ink/ink11.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43.37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3545 30,'0'0,"25"0,-25 0,25 0,-1 0,1 0,-25 0,25 0,0 0,0 0,-25 0,24 0,26 0,-50 0,25 0,0 0,-1 0,26 0,-50 0,25 0,0 0,24 0,-49 0,50 0,-25 0,-1 0,1 0,0 0,0 0,0 0,-1 0,1 0,25 0,-25 0,-1 0,1 0,-25 0,50 0,-50 0,25 0,-1 0,1 0,-25 0,25 0,0 0,0 0,0 0,-25 0,24 0,-24 0,25 0,0 0,-25 0,25 25,-25-25,24 0,-24 0,24 0,1 0,-25 0,25 0,-25 0,25 0,-25 0,25 0,-25 0,24 0,1 0,-25 0,0 0,0 0,25 0,-25 0,0 0,0 0</inkml:trace>
  <inkml:trace contextRef="#ctx0" brushRef="#br0" timeOffset="2281">25 720,'0'0,"24"0,1 0,0 0,0 0,0 0,-1 0,1 0,25 0,-50 0,25 0,0 0,-1 0,26 0,-25 0,0 0,24 0,-49 0,50 0,-1 0,1 0,0 0,24 0,-24 0,-1 0,26 0,-27 0,27 0,-26 0,-24 0,25 0,-26 0,1 0,25 0,-25 0,24 0,-24 0,50 0,-26 0,1 0,-1 0,51 0,-51 0,26 0,-1 0,-24 0,-1 0,26 0,-51 0,1 0,25 0,-1 0,-24 0,0 0,0 0,24 0,-24 0,0 0,50 0,-26 0,26 25,24-25,-50 0,26 0,23 0,-24 0,1 0,24 0,-25 0,26 0,-26 0,-24 0,24 0,-24 0,-1 0,1 0,-25 0,24 0,-49 0,25 0,0 0,0 0,0 0,-25 0,49 0,-49 0,25 0,0 0,-25 0,25 0,-1 0,1 0,-25 0,25 0,0 0,-25 0,25 0,-25 0,24 0</inkml:trace>
  <inkml:trace contextRef="#ctx0" brushRef="#br0" timeOffset="4359">0 1361,'0'-25,"25"25,-1 0,1 0,0 0,25 0,-26 0,1 0,25 0,0 0,-26 0,1 0,0 0,0 0,0 0,-25 0,49 0,-24 0,0 0,0 0,24 0,1 0,-1 0,1 0,0 0,-26 0,51 0,-50 0,-1 0,0 0,1 0,0 0,0 0,-1 0,1 0,-25 0,25 0,25 0,-26 0,1 0,25 0,-50 0,49 0,1 0,0 0,-1 0,51 0,-51 0,1 0,24 0,-24 0,24 0,-24 0,24 0,-24 0,-1 0,1 0,-25 0,0 0,-1 0,1 0,0 0,25 0,-50 0,24 0,1 0,0 0,0 0,0 0,24 0,-24 0,25 0,-1 0,-24 0,50 0,-26 0,25 0,0 0,-24 0,-26 0,1 0,25 0,-25 0,-1 0,-24 0,25 0,-25 0,25 0,-25 0,50 0,-26 0,-24 0,25 0</inkml:trace>
  <inkml:trace contextRef="#ctx0" brushRef="#br0" timeOffset="18859">2455 2125,'0'0,"24"0,1 0,0 0,0 0,0 0,-1 0,1 0,0 0,0 0,0 0,-25 0,24 0,1 0,0 0,-25 0,25 0,-1 0,0 0,-24 0,50 0,-25 0,24 0,-24 0,0 0,25 0,-1 0,1 0,24 0,-24 0,-25 0,24 0,1 0,-1 0,1 0,0 0,-25 0,74 0,-74 0,24 0,26 0,-26 0,26 0,-26 0,1 0,-1 0,26 0,-1 0,-24 0,-25 0,24 0,1 0,24 0,-24 0,0 0,-26 0,1 0,0 0,0 0,23 0,2 0,-50 0,50 0,-26 0,26 0,0 0,-50 0,49 0,-24 0,0 0,-25 0,25 0,-25 0,0 0,0 0,24 0,-24 0,25 0,0 0,0 0,24 0,-49 0,25 0,-25 0,25 0</inkml:trace>
  <inkml:trace contextRef="#ctx0" brushRef="#br0" timeOffset="20343">74 2766,'0'0,"25"0,25 0,-26 0,1 0,25 0,24 0,1 0,-1 0,1 0,-26 0,1 0,24 0,1 0,-26 0,26 0,-27 0,2 0,-25 0,24 0,-24 0,0 0,24 0,-24 0,0 0,25 0,24 0,-24 0,24 0,25 0,-24 0,-26 0,51 0,-26 0,0 0,-24 0,0 0,-1 0,1 0,-1 0,-24 0,0 0,0 0,24 0,26 0,-25 0,24 0,25 0,0 0,-24 0,-2 0,2 0,-26 0,1 0,-1 0,1 0,0 0,-26 0,1 0,-25 0,25 0,25 0,-26 0,1 0,0 0,25 0,-1 0,1 0,-25 0,24 0,1 0,-25 0,24 0,-24 0,0 0,-25 0,25 0,0 0,-25 0,24 0,-24 0,25 0,-25 0,50 0,-50 0,25 0,-1 0,1 0,-25 0,25 0,-25 0,25 0,-25 0,25 0</inkml:trace>
  <inkml:trace contextRef="#ctx0" brushRef="#br0" timeOffset="22312">49 3358,'0'0,"25"0,-25 0,25 0,0 0,24 0,-24 0,25 0,0 0,24 0,-49 0,49 0,-24 0,-25 0,24 0,26 0,-51 0,1 0,25 0,-1 0,1 0,-25 0,24 0,0 0,1 0,-1 0,-24 0,25 0,-1 0,-49 0,25 0,-25 0,25 0,-25 0,25 0,-1 0,-24 0,25 0,25 0,0 0,-26 0,26 0,-25 0,49 0,-24 0,-1 0,1 0,0 0,-26 0,51 0,-50 0,24 0,-24 0,49 0,-24 0,24 0,1 0,-26 0,1 0,0 0,-1 0,1 0,0 0,-1 0,1 0,-1 0,1 0,-25 0,23 0,-48 0,50 0,-25 0,49 0,-24 0,-1 0,-24 0,25 0,-1 0,1 0,-25 0,0 0,24 0,-24 0,25 0,-26 0,51 0,-25 0,-1 0,26 0,-26 0,1 0,24 0,-49 0,25 0,-26 0,26 0,-25 0,49 0,1 0,-26 0,26 0,-1 0,-24 0,-26 0,1 0,25 0,0 0,-26 0,26 0,-1 0,0 0,-24 0,0 0,0 0,24 0,-49 0,25 0,0 0,0 0,-1 0,-24 0,25 0,0 0,0 0,0 0,24 0,-24 0,0 0,0 0,-1 0,-24 0,25 0,0 0,0 0,-25 0,25 0,-25 0,24 0,1 0,-25 0,25 0,0 0,0 0,-25 0,24 0,-24 0,25 0,-25 0,25 0,-25 0,25 0,0 0,-25 0,25 0,-25 0,24 0,-24 0</inkml:trace>
  <inkml:trace contextRef="#ctx0" brushRef="#br0" timeOffset="24983">25 4024,'24'0,"-24"0,25 0,0 0,-25 0,25 0,0 0,-25 0,49 0,-24 0,25 0,-25 0,24 0,26 0,-75 0,49 0,-24 0,49 0,-24 0,0 0,-1 0,1 0,-25 0,49 0,-24 0,-2 0,-23 0,0 0,49 0,1 0,-26 0,1 0,49 0,0 0,-24 0,-1 0,25 0,-24 0,-1 0,-24 0,-1 0,26 0,-1 0,1 0,-26 0,26 0,-51 0,51 0,-1 0,-24 0,24 0,-24 0,49 0,-1 0,-23 0,-1 0,1 0,-26 0,1 0,-1 0,1 0,-25 0,24 0,-24 0,0 0,0 0,24 0,1 0,-25 0,25 0,-1 0,26 0,-1 0,0 0,-24 0,0 0,-26 0,26 0,0 0,24 0,0 0,-24 0,-25 0,24 0,-24 0,25 0,-50 0,49 0,1 0,-25 0,25 0,-1 0,-24 0,0 0,-25 0,24 0,-24 0</inkml:trace>
  <inkml:trace contextRef="#ctx0" brushRef="#br0" timeOffset="27108">74 4764,'25'0,"0"0,24 0,1 0,49 0,-24 24,49-24,0 0,-25 0,-25 0,1 0,-2 0,2 0,-1 0,0 0,1 0,-1 0,1 0,49 0,-25 0,0 0,0 0,-24 0,24 0,-25 0,1 0,-1 0,-24 0,-25 0,-1 0,-24 0,50 0,-25 0,0 0,24 0,1 0,24 0,26 0,-26 0,24 0,1 0,1 0,-26 0,25 0,-24 0,-1 0,0 0,1 0,-25 0,24 0,-24 0,24 0,0 0,1 0,-26 0,1 0,0 0,24 0,-24 0,-1 0,1 0,24 0,-24 0,-1 0,1 0,0 0,-1 0,1 0,-25 0,23 0,2 0,24 0,-49 0,25 0,-1 0,1 0,24 0,-24 0,-25 0,0 0,-1 0,1 0,0 0,0 0,-25 0,25 0,-1 0,1 0,25 0,-1 0,-24 0,0-24,0 24</inkml:trace>
  <inkml:trace contextRef="#ctx0" brushRef="#br0" timeOffset="29405">49 5528,'0'0,"25"0,-25 0,25 0,25 0,-1 0,1-25,49 25,25 0,0 0,0 0,-49 0,24 0,-26 0,2 0,-1 0,-24 0,-1 0,-24 0,49 0,-24 0,-25 0,25 0,24 0,0 0,-24 0,0 0,24 0,0 0,-24 0,0 0,-1 0,1 0,-1 0,1 0,24 0,-49 0,25 0,-1 0,1 0,-25 0,0 0,0 0,-1 0,-24 0,50 0,-50 0,25 0,24 0,-24-24,0 24,-25 0,25 0,24 0,-24 0,0 0,24-25,-49 25,24 0,1 0,0 0,0 0,-25 0,25 0,-25 0,24 0,1 0,-25 0,25 0,25-24,-50 24,24 0,-24 0,25 0</inkml:trace>
</inkml:ink>
</file>

<file path=ppt/ink/ink12.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2:18.277"/>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0,'0'0,"25"0,25 0,-1 0,26 0,-1 0,25 0,-24 0,-1 0,-24 0,24 0,-49 0,0 0,0 0,-1 0,26 0,-25 0,23 0,-23 0,50 0,-26 0,26 0,-1 0,0 0,1 0,-50 0,-1 0,1 0,-25 0,25 0,0 0,0 0,-25 0,24 0,-24 0,25 0,0 0,0 0,-25 0,25 0,-25 0,25 0,-1 0,-24 0,25 0,-25 0</inkml:trace>
</inkml:ink>
</file>

<file path=ppt/ink/ink13.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2:19.99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63,'0'0,"50"0,-1 0,26 0,-1 0,1 0,24 0,0 0,0 0,-24 0,-1 0,25 0,-49 0,24 0,-24 0,-25 0,24-19,1 19,-1 0,26 0,-25 0,24 0,0 0,26 0,-26 0,0 0,1-21,-1 21,-24 0,24 0,1 0,-1 0,25 0,-24 0,24 0,-25 0,27 0,23 0,-25 0,0 0,-25 0,26 0,-26 0,0 0,26 0,-26 0,1 0,-1 0,0 0,1 0,-26 0,1 0,24 0,-24 0,0 0,-26 0,51 0,-1 0,1 0,-26 0,50 0,-49 0,49 0,-24 0,-26 0,26 0,-1 0,1 0,-1 0,-24 0,-26 0,26 0,-25 0,0 0</inkml:trace>
</inkml:ink>
</file>

<file path=ppt/ink/ink14.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2:21.745"/>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33,'25'0,"-1"0,26 0,24 0,-24 0,49 0,-24 0,-1-20,1 20,24 0,-1 0,26 0,-74 0,49 0,-25 0,1 0,-1 0,-24 0,-26 0,1 0,25 0,0 0,-1 0,1 0,-1 0,1 0,24 0,1 0,24 0,0 0,-24 0,-1 0,-24 0,23 0,1 0,-24 0,25 0,-26 0,26 0,-51 0,26 0,0 0,24 0,0 0,1 0,-1 0,-24 0,24 0,1 0,24 0,0 0,0 0,1 0,-26 0,-1 0,27 0,-1 0,-25 0,1 0,-1 0,0 0,1 0,-1 0,1 0,-1 0,1 0,-26 0,26 0,-1 0,0 0,-24 0,0 0,-1 0,1 0,-1 0,0 0,25 0,-49 0,0 0,0 0,0 0,-25 0,24 0,1 0,0 0,0 0,0 0,49 0,-49 0,25 20,-26-20,51 0,-26 0,-24 0,25 0,-25 0,-25 0,24 0,-24 0</inkml:trace>
</inkml:ink>
</file>

<file path=ppt/ink/ink15.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2:23.82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34,'25'0,"-25"0,25 0,-25 0,49 0,1 0,-25 0,24 0,26 0,24 0,0 0,25 0,-25 0,1 0,-1 0,-25 0,-24 0,24 0,-24 0,0 0,-1 0,26 0,-1 0,0 0,1 0,24 0,0 0,0 0,1 0,-26 0,25 0,-24 0,24 0,-25 0,1 0,-26 0,26 0,-50 0,24 0,1 0,-1 0,-24 0,50 0,-26 0,1 0,50 0,-26 0,1 0,-1 0,1 0,-26 0,26 0,-26 0,26 0,-1 0,25 0,1 0,-1 0,0 0,50 0,-25-16,-25 16,-24 0,24 0,0 0,-49 0,24 0,0 0,1 0,24 0,-25 0,26 0,-26 0,25 0,-49 0,0 0,-1 0,-24 0,25-15,-26 15,-24 0,50 0,-25 0,24 0,1 0,-25 0,-25 0,25 0,-25 0,24 0,-24 0,25 0,0 0,-25 0</inkml:trace>
</inkml:ink>
</file>

<file path=ppt/ink/ink2.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29:48.23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1041,'0'-25,"0"0,0 25,0-25,0 25,0-25,0 25,0-24,0-1,0 25,0-25,0 25,0-25,0 25,0-24,0-1,0 25,0 0,0-25,0 0,0 25,0 0,0-24,0-1,0 25,0 0,0-25,0 0,0 25,0-25,0 25,0-24,0 24,0-25,0 0,0 25,0-25,0 25,0-24,0 24,0-25,0 0,0 25,0-25,0 25,0 0,0-25,0 1,0 24,0-25,0 25,0-25</inkml:trace>
  <inkml:trace contextRef="#ctx0" brushRef="#br0" timeOffset="2468">719 1586,'-25'0,"0"0,25 0,-25 0,25 0,-24 0,24 0,-25 0,0 0,25 0,-25 0,25 0,-25 0,25 0,0 0,-24 0,-1 0,25 0,0 0,0 24,0-24,0 25,0-25,0 25,0-25,0 25,0-1,0-24,0 25,0-25,0 25,0-25,0 25,0 0,0-25,0 24,-25-24,25 0,0 25,0-25,0 25,0-25,-25 25,25-25,0 24,0-24,0 0,0 25,0-25,25 0,-25 0,25 0,-25 0,0 0,25 0,-25 0,24 0,-24 0,25 0,-25 0,25 0,0 0,-25 0,25 0,-25 0,24 0,-24 0,25 0,0 0,-25 0,25 0,-25 0,0 0,25 0,-25 0,24 0,-24 0,0 0,0 25,25-25,-25 25,0-25,0 25,0-25,0 24,25 1,-25-25,0 25,25-25,-25 25,0-1,0 1,0-25,0 25,0-25,0 25,0-1,0-24,0 25,0-25,-25 0,25 0,-25 25,25-25,-49 25,49 0,0-1,-25-24,0 0,25 25,-25-25,0 0,25 0,-24 0,24 0,-25 0,0 0,25 0,-25 0,25 0,-25 0,25 0,0 0,-24 0,-1 0,25 0,-25 0</inkml:trace>
  <inkml:trace contextRef="#ctx0" brushRef="#br0" timeOffset="5234">1314 1734,'-25'0,"0"0,25 0,-24 0,24 0,-25 0,25 0,-25 0,0 0,25 0,0 0,0 25,0-25,0 25,0-25,0 25,0-25,0 24,-25-24,25 0,0 25,0-25,0 25,0-25,0 25,0-25,0 24,0 1,0-25,0 25,0-25,0 25,0-25,0 0,0 0,0 25,0-25,0 0,0 0,25 0,-25 24,0-24,0 25,25-25,-25 0,0 25,0-25,0 25,0-25,25 0,-25 0,25 0,-25 0,24 0,-24 0,25 0,0 0,-25 0,25 0,-25 0,24 0,-24 0,25 0,0 0,-25 0,25 0,-25 0,25 0,-25 0,24 0,1 0,-25 0,25-25,-25 0,0 25,0-25,0 25,0-49,0 24,0 25,0-25,0 0,0 25,0-24,0 24,-25-25,25 25,-25 0,25-25,0 0,-24 25,24-24,0 24,-25 0,25-25,-25 25,25-25,0 0,-25 25,25-25,-25 25,1-24,24-1,-25 25,25-25,-25 25,0 0,25 0,-24 0,24 0</inkml:trace>
  <inkml:trace contextRef="#ctx0" brushRef="#br0" timeOffset="7578">1537 1536,'0'0,"25"0,0 0,-25 25,24-25,-24 0,0 25,25-25,-25 0,25 0,-25 24,25-24,-25 25,0-25,0 0,0 25,25-25,-1 25,26 24,0-24,-26-25,-24 25,25-25,0 0,-25-25,25 0,-25 0,0 25,0-49,0-1,0 1,0 24,0-24,0-1,0 0,0 50,0-24,0 24,0-25</inkml:trace>
  <inkml:trace contextRef="#ctx0" brushRef="#br0" timeOffset="8687">2182 1189,'0'25,"0"-25,25 50,-25-1,0-24,0 0,0-1,24 1,-24 0,25 25,-25-26,0 1,0 0,0-25,0 25</inkml:trace>
  <inkml:trace contextRef="#ctx0" brushRef="#br0" timeOffset="9421">1785 818</inkml:trace>
  <inkml:trace contextRef="#ctx0" brushRef="#br0" timeOffset="10109">2479 1387,'0'0,"25"-24,-25 24,25-25,0 25,0-25,24 0,-49 25,25-24,-25 24,25-25,-25 0,25 25,-25-25,0 0,0 1,0 24,0-25,0 0,0 25,0-25,0 25,-25 0,0 0,25 0,-25 0,25 0,-25 0,25 0,-24 0,24 0,0 25,0-25,0 25,0-25,0 25,0-25,0 24,0 1,0-25,0 25,0 25,0-50,0 24,0-24,0 50,0-50,0 25,0-25,0 24,0-24,0 25,24 0,-24-25,0 0,25 25,-25-25,25 25,-25-25,25 0,0 0,-25 24,0-24,24 0,-24 0,0 0,25 0,-25 0,25 0,-25 0,25 0,-25 0,25 0,-1 0,1 0,0 0,0 0,-25 0,25 0,-25 0,24 0,1 0,-25 0,25 0,-25 0,25 0,-25-24,25 24,-1-25,-24 25,0-25,0 0,25 25</inkml:trace>
  <inkml:trace contextRef="#ctx0" brushRef="#br0" timeOffset="12031">2554 0,'0'0,"0"25,0 0,0-1,0 1,0 0,0-25,0 25,0-1,0 1,0-25,0 25,0-25,0 25,0 24,25 1,-1-25,-24-1,25 1,-25 0,25 0,0 0,-25-25,0 24,0 1,25-25,-25 50,0-26,0 26,0-50,24 50,-24-26,25 1,-25 0,25 0,-25-25,0 24,0 1,25-25,-25 25,25-25,-25 25,24-25,1 24,-25 1,25 0,0-25,0 25,-25 0,0-25,0 24,24-24,-24 25,25-25,0 25,0-25,0 0,-25 0,24 0,1 0,-25 0,25 0,-25 0,0 0,25 0,-25 0,24 0,-24 0,25 0,-25 0,25 25,0-25,0 0,-1 0,1 24,-25-24,25 0,-25 0,0 0</inkml:trace>
  <inkml:trace contextRef="#ctx0" brushRef="#br0" timeOffset="13499">2430 842,'0'0,"25"0,-1 0,-24 0,50 0,-50 0,25 0,-25 0,25 0,-25-24,24 24,1 0,25-25,-50 25,25 0,-1 0,1 0,0-25,25 25,-50-25,0 25,24 0,-24 0,25 0,-25-24,0 24,25-25,-25 25,25 0,-25-25,0 0,0 25,0-25,0 1,25 24,-1-25,-24 0,50 25,-50 0,25-25,-25 25,49 0,-49-24,25 24</inkml:trace>
</inkml:ink>
</file>

<file path=ppt/ink/ink3.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0:02.78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1 25,'0'24,"0"1,0 0,0-25,0 24,0-24,0 25,0-1,0 1,0-1,0 1,0-1,0 1,0-25,0 49,0-24,0-25,25 49,-25-25,0 1,0 24,25-24,0-1,-25 1,25-1,-1-24,1 0,-25 25,25-25,-25 0,25 0,-1 24,1-24,0 0,0 25,0-25,-25 0,24 0,-24 0,25 0,0 0,-25 0,25 0,-25 0,25-49,-1 24,26-24,-25 0,-1 0,-24 0,0 0,0-25,25 25,-25 49,0-25,0 1,0-1,0 25,0-24,0-1,0 1,0 24,0-25,0 25,0-25,0 25,0-24,0-1,0 25,0 25,25 49,0-25,-25-25,25 1,-1-1,-24 1,0-1,0 1,25-25,-25 0,0 25,0-25,0 0,25 0,-25 24,25-24,-25 49,25-24,-1-1,-24 25,25 1,0-26,-25 1</inkml:trace>
  <inkml:trace contextRef="#ctx0" brushRef="#br0" timeOffset="1437">819 344,'0'0,"25"0,-25 0,25 25,24-1,-24 50,50-25,-75-49,24 25,-24-1,-24-48,24-1,0-24,0 49,0-25,0-24,0 25,0-1,0 1,0 24,0-25,0 0,0 25,24 0,-24 0,25-24,-25 24,25 0,-25 0,0 0,0 0,0 0,0 0,0 0,25 0,0 0,-1 49,-24-49,25 25,0 24,0-49,0 49,-1-25,-24 1,0-1,0-24,0 25,0 0,0-25</inkml:trace>
  <inkml:trace contextRef="#ctx0" brushRef="#br0" timeOffset="2859">1365 221,'0'0,"0"25,0-25,0 24,0-24,0 50,0-50,0 0,0 24,0 25,0-49,0 25,0-25</inkml:trace>
  <inkml:trace contextRef="#ctx0" brushRef="#br0" timeOffset="3578">1340 25</inkml:trace>
  <inkml:trace contextRef="#ctx0" brushRef="#br0" timeOffset="4203">1687 221,'0'0,"0"25,0-25,0 24,0 1,0-25,-25 0,25 0,0 25,0-25,0 24,0-24,0 25,0-25,0 24,0 1,0-25,25 24,-25-24,25 25,-25-25,24 0,-24 0,25 0,0 0,0 0,-25 0,49 0,-24 0,0-25,0 1,0 24,-1-25,1 1,0 24,-25-25,0 1,0-1,0 25,0-49,0 49,-25-25,25 1,0-1,0 25,-25 0,1 0,-1 0,25 0,-25 0,0 0,0 0</inkml:trace>
  <inkml:trace contextRef="#ctx0" brushRef="#br0" timeOffset="5500">2431 172,'0'0,"0"25,0-25,0 24,0 1,0-1,0 1,0-25,0 25,0-25,0 24,0 1,0-25,-25-25,25 1,0-1,0 0,0 1,0 24,0-25,0 25,0-24,25 24,-25-25,24 1,-24 24,0 0,25 0,-25-25,25 25,-25 0,25 0,-25 0,24 0,-24 0,0 25,25-25,-25 0,25 24,0-24,0 0,-25 0,24 25,-24-25,25 24,-25 1,25-1,0 1,0 0,-25-1,0 25,0-24,24-1,-24 1,25-1,0 1</inkml:trace>
</inkml:ink>
</file>

<file path=ppt/ink/ink4.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0:32.57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234 124,'0'0,"-24"0,-1 0,25 0,-25 0,25 0,-25 0,25 0,-24 0,-1 0,25 0,-25 0,25 0,-25 0,25 0,0 0,0 25,0-25,0 0,0 0,0 0,25 0,0 0,-25 0,25 25,-1-25,1 0,-25 0,0 25,25-25,0 0,-1 0,-24 0,0 0,25 0,-25 0,-25 0,25 0,-24 25,-1-25,0 24,25-24,-25 0,1 0,24 25,0-25,-25 25,0-25,25 25,0-25,-25 0,1 0,24 0,0 0,0 0,0 24,0-24,0 25,0-25,0 25,0-25,0 25,0 0,0-25,0 24,0 1,0 0,24-25,-24 25,0-1,25 1,0-25,-25 0,49 25,-24-25,0 25,0-25,-25 0,24 0,1 0,0 0,-25 0,25 0,-1 0,-24 0,25 0,0 0,24 0,-24 0,-25 0,25 0</inkml:trace>
  <inkml:trace contextRef="#ctx0" brushRef="#br0" timeOffset="2047">185 149,'-25'0,"25"0,-25-25,25 1,0-1,0 25,0-25,25 0,-25 25,25 0,-25 0,25 0,-25 0,24 0,1 0,-25 0,25 0,-25 0,25 0,-25 0,24 0,1 0,-25 0,0 0,0 0,25 0,0 0,-25 0,24 0,1 0,0 0,-25 0,24 0,-24 0,25 0,-25-25</inkml:trace>
  <inkml:trace contextRef="#ctx0" brushRef="#br0" timeOffset="3359">655 570</inkml:trace>
  <inkml:trace contextRef="#ctx0" brushRef="#br0" timeOffset="3937">1298 124,'0'0,"-25"0,1 0,24-24,-25 24,0 0,0 0,25 0,-24 0,24 0,0 24,-25-24,0 25,25-25,0 25,-25-25,1 25,24 0,0-25,-25 24,25-24,0 50,0-50,-25 25,25-1,0-24,0 25,0 0,0 0,0 0,0-1,0 1,0 0,0 24,0-49,0 25,0-25,25 25,-25-25,0 25,25-25,-25 0,0 25,24-25,1 0,0 0,-25 0,25 0,-25 0,24 0,-24 0,0 0,25 0,-25 0,25 0,-25 0,25 0,24 0,1 0,24 0,-25 0,25 0,-49 0,25 0,-50-25,-25 0,0 25,25-25,0 0,0 25,0-24,-25 24,25-25,-24 25,24-25,-25 25,0 0,25 0,0-25,-24 25,-1 0,25 0,0-24,-25 24,25-25,-25 25</inkml:trace>
  <inkml:trace contextRef="#ctx0" brushRef="#br0" timeOffset="5890">1793 447,'25'0,"-25"0,24 0,-24 0,25 0,0 0,-25 0,25 0,-25 0,0-25,0 25,0-25,-25 25,25-25,0 0,-25 25,0 0,25 0,0 0,0 25,0-25,-24 0,24 0,-25 25,25-25,0 0,-25 0,25 25,0-25,-25 25,25-25,-24 24,-1-24,25 0,0 0,0 25,0-25,0 25,0 0,0-1,25-24,-1 25,1 25,-25-50,0 25,25-1,-25-24,0 25,0-25,0 0,0 25,25-25,-25 25,24-25,-24 25,0-25,0 24,0-24,25 0,-25 0,25 0,-25 0,25 0,-25 0,24 0,1 0,-25 0,25 0,-25 0,25 0,-25 0,0 0,0 0,24-24,-24-1</inkml:trace>
  <inkml:trace contextRef="#ctx0" brushRef="#br0" timeOffset="8015">2189 323,'0'0,"0"24,0-24,0 25,0-25,0 25,0-25,0 25,0 0,0-1,0-24,0 25,0 0,0-25,0 25,0-25,0 24,0-24,0 25,0 0,0-25,0-50,0 1,0 49,0-25,24 0,-24 25,0 0,25 0,-25-24,25 24,-25-25,25 25,-1-25,1 25,-25-25,25 25,-25 0,25 0,-1-25,-24 25,25 0,-25 0,25 0,-25 0,0 0,0 0,0 0</inkml:trace>
  <inkml:trace contextRef="#ctx0" brushRef="#br0" timeOffset="9671">2560 347,'0'25,"0"-25,0 25,0 0,0 0,0-1,0-24,0 25,0-25,0 25,0 0,0-1,0-24,0 25,0 0,0 0,0-25,0 25,0-25,0 24,0 1,0-25,0 25,0-25,0-25,0-24,0 24,0 0,0 0,25 0,-25 1,0-1,0 25,0-25,0 25,0-25,0 1,0 24,0-25,0 25,24-25,-24 25,0-25,25 25,-25 0,25 0,-25 0,24 0,1 0,-25 0,25 0,-25 0,25 0,-25 0,24 0,1 0,-25 0,0 0,0 25,0 25,-25-50,25 24,0 1,0-25,0 25,0 0,0-25,0 24,0-24,0 25,0-50,0-24,0 24,25 0,-25 1,0-1,0 25,0-25,0 25,25-25,-25 25,25 0,-25-25,24 25,-24 0,25 0,0 0,-25 0,0 0,0 0,0 25,0-25,0 25,0-25,0 25,0-25,0 25,0-1,0 1,0 0,0 0,0 24,0-24,0 0,0 0,0-1,0-24,0 25,0 0,0-25,0 25,0-25,-25 0,25 0</inkml:trace>
  <inkml:trace contextRef="#ctx0" brushRef="#br0" timeOffset="11952">3252 471,'-24'0,"-1"0,25 0,-25 0,25 0,0 0,-24 0,24 0,-25 0,25 0,0 25,0-25,0 25,-25 0,25-1,0-24,0 25,0-25,0 25,0-25,0 25,0 0,0-1,0-24,0 25,0-25,0 0,0 0,0 0,25 0,0 0,-1-49,-24 49,25-25,-25 25,0-50,0 50,25 0,-25-25,24 25,-24-24,0-1,0 25,0-25,0 25,0 25,0-25,0 25,0-25,0 24,0 1,0-25,0 0,25 0,-25 0,0 25,0-25,0 25,0-25,0 0,0 0,0 25,0-25,0 24,0-24,0 25,0-25,0 25,0 0,0-25,0 25,0-25,0 24,25-24,-25 25,0 0,0-25,0 0,0 25</inkml:trace>
  <inkml:trace contextRef="#ctx0" brushRef="#br0" timeOffset="14155">3401 546,'0'0,"0"24,0 26,0-50,0 25,0-25,0 25,0-25,0 24,0 1,0-25,0 25,0-25,0 25,0-25,25 0,-25-25,24 0,-24 25,25-25,-25 25,0 0,0-24,0 24,0 0,0 24,0 1,0-25,0 25,0 0,0 0,0-25,0 49,0-49,0 25,0 0,0-1,0 1,25-25,-25 0,0 0</inkml:trace>
  <inkml:trace contextRef="#ctx0" brushRef="#br0" timeOffset="15655">3574 719,'0'0,"0"0,0 0,25 0,-25 0,0 25,25 0,-25 0,0-1,24-24,-24 25,25-25,-25 0,25 25</inkml:trace>
  <inkml:trace contextRef="#ctx0" brushRef="#br0" timeOffset="16452">4118 868,'-24'0,"-1"0,25 0,-25 25,-24-25,49 0,-50 0,50 0,-25 0,-24 0,49 0,-25 0,25 0,-25 0,25 0,0 0,-49 0,49 0,-25 0,0 0,1 0,24 0,-25 0,25 0,0 0,-25 0,1 0,-1 0,25 0,-50 24,26-24,-1 0,0 0,25 25,-49-25,49 0,-25 0,-25 25,1 0,24 24,-24-24,-1 0,26 0,-26 0,50-1,-49-24,49 25,-25-25</inkml:trace>
</inkml:ink>
</file>

<file path=ppt/ink/ink5.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0:09.844"/>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620 421,'0'0,"0"-49,0 24,0 0,-24 0,-1 25,25-24,-25 24,25-25,-25 25,25-25,0 0,-25 25,1-25,24 1,-25 24,0 0,25 0,-25 0,25 0,-24 0,24 0,-50 0,25 0,0 0,1 0,24 0,-25 0,25 0,-25 0,0 24,25-24,-25 0,1 0,-1 25,25-25,-25 50,25-50,-25 0,0 0,25 0,0 25,0-25,0 24,0-24,-24 25,24-25,0 25,0 0,0-25,0 25,0-25,0 49,0-49,0 25,24 0,-24 0,25-1,0 1,-25 0,25-25,-25 50,25-50,-25 24,0-24,24 25,-24-25,25 25,-25 0,25-25,-25 24,25-24,0 25,-1-25,1 50,0-25,0-25,0 0,-25 24,24-24,-24 0,25 0,0 0,0 0,-25 0,24 0,1 0,25 0,-25 0,-1 0,1 0,0 0,-25 0,25 0,-25 0,49 0,-24-24,0-1,25 25,-26 0,-24-25,50 25,-50-25,25 25,0 0,-1 0,-24-25,0 25,0-24,0-1,0 25</inkml:trace>
  <inkml:trace contextRef="#ctx0" brushRef="#br0" timeOffset="1610">794 0,'0'25,"50"-1,-1 26,-49-50,0 25,0 0,0-1,0-24,0 25,0 0,25 0,-25 0,25-1,0 1,-25 0,24 0,-24-25,0 49,25 1,0-25,-25 0,25 24,0 1,-25-25,0 24,0-24,0-25,0 25,0-1,0-24,0 25,0 0,0-25,0 25,0 0,0-25,0 24,0-24,0-24,0 24,24-25,-24 0,0 25,0-25,0 0,0 1,0 24,0-25,0 25,0-25,0 0,0 25,0-24,0-1,0 0,0 0,0 0,0 1,0 24,0-25,0 25,25-25,-25 25,25-25,-25 25,25 0,-25 0,25 0,-1 0,-24 0,25 0,-25 0,25 0,-25 0,25 0,0 0,-1 0,-24 0,50 25,-50-25,25 0,-25 0,25 25,-25 0,0-25,0 24,24 1,-24-25,0 25,0 0,25 0,-25-25,25 0,-25 0,0 24,0-24,0 25,0-25,0 50,0-50,0 0,0 24,25-24,-25 0,0 0,25 25,-25-25</inkml:trace>
  <inkml:trace contextRef="#ctx0" brushRef="#br0" timeOffset="3422">1662 347,'0'0,"0"25,0-25,0 25,0-25,0 49,0-49,0 25,0-25,0 25,0 0,0-1,0 26,0-25,0 0,0-1,0-24,0 25,0-25</inkml:trace>
  <inkml:trace contextRef="#ctx0" brushRef="#br0" timeOffset="4203">1637 74</inkml:trace>
  <inkml:trace contextRef="#ctx0" brushRef="#br0" timeOffset="5297">2034 248,'0'0,"0"25,0-25,0 24,0-24,0 25,0-25,0 25,0 0,0-25,0 25,0-25,0 0,0 24,0-24,0 25,0-25,25 25,-25 0,0-25,0 25,0-1,0 1,0 0,0 0,0 0,0-25,0 24,0-24,0 0,25-24,-25-1,0 0,0 0,0 0,0 1,0-1,0 0,0 0,0 0,0 1,0 24,24-25,-24 0,0 25,25 0,-25-25,0 0,25 25,0-24,-25 24,49 0,-49-25,25 0,-25 25,25 0,0 0,0 0,-25 0,24 0,1 0,0 0,-25 0,25 0,-25 0,0 25,25 0,-1-1,1 1,-25 0,25 25,0-50,0 49,-25-24,0 25,24-50,1 49,-25-24,25 0,-25-25,25 49,-25-49,0 25</inkml:trace>
  <inkml:trace contextRef="#ctx0" brushRef="#br0" timeOffset="6766">3274 223,'-50'-25,"25"0,1 1,-1-1,0 0,0 25,25 0,-25 0,1 0,24 0,-25 0,25 0,-25 0,25 25,-50-25,50 25,0-25,-24 24,24 1,0-25,-25 0,25 25,0-25,0 25,0 0,0-1,0-24,0 25,-25-25,25 0,0 25,0-25,0 25,0-25,0 25,0-25,0 0,25 0,-25 0,25 24,-25 1,24-25,1 25,-25 0,25-25,-25 0,25 0,-25 0,25 0,-1 0,-24 0,25 0,-25-25,25 25,0 0,0 0,-25 0,24 0,-24-25,25 25,-25 0,25-25,0 1,0 24,-25-25,0 0,0 25,0-25,0 25,24 0,-24 0,25 25,-25 0,50 0,-25-25,-1 24,1-24,0 0,-25 0,25 0,-25 0,25 0,-25 0,24 0,1 0,-25 0,25 0,-25 0,25 0,-25 0,25 0,-25 0,24 0,1 0,-25 0,25 0,-25 0,0-24,0 24,25 0,-25-25,25 25,-25-25,24 0</inkml:trace>
  <inkml:trace contextRef="#ctx0" brushRef="#br0" timeOffset="9437">3075 2455,'0'-25,"0"0,0 0,0-24,0 24,0-25,0-24,25 24,0 25,-25 1,0-1,0 25,0-25,0 0,0 25,0-25,0 1,0-1,0-25,25 50,-25-25,0 25,25 0,-25 0,24 0,-24 0,25 0,-25 0,50 50,-1-50,-24 50,0-50,-25 0,25 0,0 0,-25 0,24 0,-24 0,0 0,25 24,0-24,0 25,0-25,-1 0,1 0,-25 0,0 0,25 0,-25 0,0 0,25 0,24 25,-49-25,50 0,-50 0,25 0,0 0,-25 0,24 0,1 0,-25 0,0-25,0 0,0 25,0-24,0 24,0-50,0 0,0 26,0-1,0 0,0 25,0-50,0 1,0 24,0 0,0-24,0 49,0-25,0 0,0 0,0 1,0-26,0 25,0 0,0 1,0-1,0 0,0 0,0 0</inkml:trace>
  <inkml:trace contextRef="#ctx0" brushRef="#br0" timeOffset="11109">4092 1884</inkml:trace>
  <inkml:trace contextRef="#ctx0" brushRef="#br0" timeOffset="11750">4663 892,'0'25,"0"0,0 25,0-26,0 26,0 0,0-1,0 1,0 24,0-24,0-1,0 1,0 0,0-1,0 1,0-26,0 26,0-25,0 0,0-1,0 1,24 50,1-26,0 1,-25-1,25-49,-25 25,0 0,0-25,0 25</inkml:trace>
  <inkml:trace contextRef="#ctx0" brushRef="#br0" timeOffset="12594">5084 1016,'0'0,"-49"25,49-25,-50 25,0 0,26 24,24-49,-25 50,-50-50,26 50,24-26,25 1,-25 0,25 0,0-25,-25 0,1 0,24 0,-25 25,25-25,0 24,-25-24,0 50,0-50,1 25,-26 0,25-1,0 1,1-25,-1 0,25 0,0 25,25-25,-25 0,24 0,-24 0,25 0,0 0,0 0,49 0,-24 0,-25 0,24 0,1 0,-1 0,1 0,-25 0,0 0,-25 0,24 0,1 0,-25 0,50 0,-50 0,25 0,-1 0,1 0,-25 0,25 0,-25 0,25 0,-25 0,24 0,1 0,-25 25,25-25,-25 0,0 0,0 24,50-24,-1 0,-24 25,0 0,-25 0,25 0,-1-25,1 0,-25 0,25 0,-25 0,0 0,0 0</inkml:trace>
  <inkml:trace contextRef="#ctx0" brushRef="#br0" timeOffset="14125">5555 1289,'-25'0,"1"0,24 0,-25 25,0-25,25 0,-25 0,25 0,0 25,0-25,0 25,0-25,0 24,0-24,0 25,0 0,25-25,-25 25,0-25,25 0,-25 25,25-1,-25-24,0 25,0 0,24-25,-24 0,0 25,0-25,25 0,-25 0,25 0,-25 0,25 0,-25 0,25 0,-1 0,-24 0,25 0,0 0,0 0,-25 0,25-25,-25 25,24 0,-24-25,0 0,0 25,0-24,0-1,-24 25,24-25,0 0,0 25,-25-25,25 25,-25-24,25 24,0-25,-25 25,25-25,-25 25,1 0,24-25,-25 25,25 0,-25 0,25 0,-25 0,0 0,25 0</inkml:trace>
  <inkml:trace contextRef="#ctx0" brushRef="#br0" timeOffset="15734">5803 1289,'25'0,"-25"0,25 25,-25-25,25 25,-25-25,0 25,0-25,0 24,0 1,0 0,0-25,0 25,-25-75,25 25,-25 1,25-1,0 0,0 25,0-25,-25 25,25-25,0 1,0 24,0-25,0 25,0-25,0 25,25-25,-25 0,0 25,0-24,0 24,0-25,0 0,25 0,-25 25,25-25,-25 25,24 0,1 0,-25 0,25 0,-25 0,25 0,-25 0,0 0,0 0,25 0,-25 0,24 0,-24 0,25 0</inkml:trace>
  <inkml:trace contextRef="#ctx0" brushRef="#br0" timeOffset="17562">6299 1215,'0'-25,"25"0,-25 25,25 0,-25-25,25 1,-1 24,-24-25,25 0,-25 25,0-25,0 25,-25 0,25-25,-24 25,24 0,-25 0,0 0,25 0,-25 25,25-25,-25 25,25-25,0 25,0-25,0 25,0-1,0-24,0 25,0-25,0 25,0-25,0 0,0 0,0 25,0-25,0 25,0-25,25 24,-25-24,0 0,0 25,0-25,0 25,0-25,0 25,25-25,-25 0,25 0,-25 0,49 0,-49 0,25 0,0 0,0 0,-25 0,25 0,-25 0,0 0,0 0,24 0,1 0,-25 0,25 0,0 0,-25 0,25 0,-25 0,0-25,0 0,0 25,0-25,0 1,0-1,0 25</inkml:trace>
  <inkml:trace contextRef="#ctx0" brushRef="#br0" timeOffset="19328">6795 744,'0'0,"-25"0,25 0,-24 0,24 0,-25 0,25 0,0 24,0-24,0 25,0 0,0 0,0-25,0 25,0-25,0 24,0-24,0 25,0 0,0-25,0 0,0 25,0 0,0-25,0 0,0 0,0 0,0 24,25-24,-25 0,0 0,24 0,-24 0,0 25,0-25,25 0,-25 0,0 0,0 0,25 0,-25-25,25 1,-25 24,25-25,-25 25,0-25,0 25,0-25,0 0,0 25,0-24,0-1,0 0,0 25,-25 0,25-25,0 0,-25 25,25-24,0-1,0 25,0-25,0 0,0 1,-25 24,50 0,-25 0,0 0,25 0,-25 0,25 0,-25 0,24 0,-24 0,50 0,0 0,-26 0,1 0,25 0,-25 0,-1 0,-24 0,25 0,-25 0,25 0,-25-25,0 25,0-25,0 0,25 0,24 1</inkml:trace>
</inkml:ink>
</file>

<file path=ppt/ink/ink6.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19.373"/>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42,'24'0,"-24"0,25 0,0 0,0 0,24 0,-24 0,0 0,25 0,-1 0,1 0,-25 0,24 0,-24 0,25 0,-50 0,49 0,-24 0,25 0,-25 0,24 0,1 0,-1 0,1 0,24 0,-24 0,0 0,-1 0,-24 0,-25 0,25 0,24 0,-24 0,0 0,0 0,-25 0,49 0,1 0,-25 0,49 0,-23 0,-1 0,-1 0,1 0,-1 0,1 0,-25 0,24 0,-24 0,0 0,0 0,24 0,-24 0,0 0,25 0,-1 0,26 0,-1 0,0 0,1 0,24 0,-24 0,-26 0,-24 0,0 0,24 0,-49 0,50 0,0 0,-26 0,51 0,-26 0,1 0,24 0,1 0,-26 0,1 0,0 0,-26 0,1 0,25 0,-25 0,24 0,-24 0,25 0,-25 0,-1 0,1 0,25 0,-25 0,-1 0,1 0,0 0,0 0,-25 0,49 0,-24 0,0 0,25 0,-1 0,1 0,24 0,-49 0,25 0,-26 0,1 0,-25 0,25 0,0 0,-25 0,25 0,-25 0,24 0,-24 0,25 0,0 0,0 0,25 0,-25 0,0 0,0 0,-25 0,25 0,-1 0,-24 0,25 0,0 0,-25 0,25 0,0 0,24 0,-24 0,0 0,0 0,24 0,26 11,-26-1,1-10,24 0,-24 0,24 0,-24 0,0 11,-50-11,24 0,-24 0,25 0,0 0,-25 0,25 0,-25 0,25 0,-25 0,24 0,1 0,-25 0,50 0,-1 0,1 0,-50 0,25 0,25 0,-50 0,24 0,-24 0,25 0,-25 0,25 0,0 0,-25 0,25 0,-25 0,0 0,0 0,24 0,-24 0,25 10,-25-10,0 0,0 0,25 0,-25 0,0 0,0 0</inkml:trace>
</inkml:ink>
</file>

<file path=ppt/ink/ink7.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22.388"/>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4,'0'0,"25"0,-25 0,25 0,-1 0,1 0,0 0,0 0,0 0,24 0,1 0,-1 0,26 0,-1 0,1 0,-1 0,-24 0,24 0,1 0,-51 0,26 0,0 0,-26 0,1 0,0 0,0 0,0 0,-1 0,1 0,25 0,-1 0,26 0,-1 0,-24 0,0 0,-1 0,1 0,-25 0,24 0,-24 0,0 0,24 0,-24 0,0 0,0 0,49 0,-24 0,-1 0,1 0,-25 0,49 0,-24 0,-1 0,1 0,1 0,-27 0,26 0,0 0,-25 0,-1 0,51 0,-50 0,49 0,0 0,-24 0,0 0,24 0,-24 0,-1 0,1 0,-50 0,25 0,49 0,-49 0,0-9,-1 9,-24 0,50 0,0 0,-1 0,26 0,-1 0,25 0,-24 0,-1 0,-24 0,24 0,1 0,-26 0,-24 0,25 0,-50 0,24 0,-24 0,25 0,-25 0,50 0,-50 0,25 0,-1 0,1 0,0 0,-25 0,25 0,0 0,-1 0,1 0,0 0,-25 0,25 0,0 0,-1 0,-24 0,25 0,-25 0,25 0,-25 0,25 0</inkml:trace>
</inkml:ink>
</file>

<file path=ppt/ink/ink8.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24.982"/>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26,'25'0,"-25"0,25 0,0 0,-1 0,-24 0,25 0,25 0,-50-7,50 7,-50 0,49 0,-24 0,0 0,-25 0,49 0,-24 0,-25 0,50 0,-1 0,1 0,-25 0,0 0,24 0,-49 0,25 0,0 0,0 0,-1 0,1 0,0 0,49 0,-49 0,26 0,-26 0,24 0,26 0,-51 0,26 0,0 0,-1 0,1 0,24 0,-24 0,-50 0,50 0,-1 0,-24 0,0 0,0 0,49 0,0 0,1 0,-1 0,1 0,-1 0,0 0,-24 0,0 0,-26 0,1 0,0 0,0 0,0 0,24 0,-49 0,50 0,0 0,24 0,25 0,-49 0,25 0,0 0,49 0,-75 0,1 0,-25 0,-1 0,1 0,0 0,-25 0,25 0,0 0,-25 0,49 0,-49 0,75 0,-26 0,1 0,24 0,-24 0,24 0,-24 0,-25 0,0 0,-1 0,-24 0,50 0,-25 0,0 0,24 0,26 0,-1 0,25 0,-24 0,-1 0,0 0,26 0,25 0,-26 0,-49 0,-1 0,1 0,-25 0,-1 0,1 0,0 0,0 0,-25 0,49 0,-24 0,25 0,-1 0,26 0,-26 0,26 0,-26 0,-24 0,-25 0,25 0</inkml:trace>
</inkml:ink>
</file>

<file path=ppt/ink/ink9.xml><?xml version="1.0" encoding="utf-8"?>
<inkml:ink xmlns:inkml="http://www.w3.org/2003/InkML">
  <inkml:definitions>
    <inkml:context xml:id="ctx0">
      <inkml:inkSource xml:id="inkSrc0">
        <inkml:traceFormat>
          <inkml:channel name="X" type="integer" max="1024" units="cm"/>
          <inkml:channel name="Y" type="integer" max="768" units="cm"/>
        </inkml:traceFormat>
        <inkml:channelProperties>
          <inkml:channelProperty channel="X" name="resolution" value="32" units="1/cm"/>
          <inkml:channelProperty channel="Y" name="resolution" value="32" units="1/cm"/>
        </inkml:channelProperties>
      </inkml:inkSource>
      <inkml:timestamp xml:id="ts0" timeString="2010-04-21T19:31:27.326"/>
    </inkml:context>
    <inkml:brush xml:id="br0">
      <inkml:brushProperty name="width" value="0.05292" units="cm"/>
      <inkml:brushProperty name="height" value="0.05292" units="cm"/>
      <inkml:brushProperty name="color" value="#FF0000"/>
      <inkml:brushProperty name="fitToCurve" value="1"/>
    </inkml:brush>
  </inkml:definitions>
  <inkml:trace contextRef="#ctx0" brushRef="#br0">0 14,'0'0,"25"0,24 0,1 0,-25 0,49 0,1 0,-1 0,25 0,-24 0,49 0,-50 0,1 0,-1 0,-24 0,-26 0,26 0,24 0,-49 0,25 0,-1 0,26 0,-1 0,50 0,0 0,-74 0,49 0,-24 0,-1 0,0 0,-24 0,-25 0,0 0,24 0,-24 0,0 0,0 0,49 0,-24 0,-1 0,-24 0,50 0,-26 0,1 0,-1 0,-24 0,0 0,-25 0,25 0,24 0,-49 0,50 0,-25 0,24 0,1 0,24 0,-24 0,-25 0,24 0,1 0,-25 0,24 0,-24 0,25 0,-25 0,24 0,-24 0,25 0,-25 0,-1 0,26 0,0 0,-50 0,49 0,-24 0,25 0,-26 0,1 0,0 0,-25 0,50 0,-26 0,-24 0,25 0,0 0,-25 0,25 0,0 0,-1 0,1 0,0 0,-25-10,50 10,-26 0,-24 0,50 0,-25 0,0 0,-1 0,1 0,0 0,-25 0,25 0,-25 0,25 0,-1 0,-24 0,25 0,25 0,-1 0,-24 0,0 0,25 0,-1 0,-24 0,0 0,-25 0,25 0,-25 0,25 0,-25 0,24 0,1 0,0 0,0 0,0 0,-25 0,24 0,-24 0,25 0,25 0,-25 0,-1 0,-24 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460760A0-126A-40E1-B20F-1A08F5B653E1}" type="datetimeFigureOut">
              <a:rPr lang="en-US" smtClean="0"/>
              <a:pPr/>
              <a:t>4/14/2015</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4AB8020-A362-47BD-8790-A1D67767883E}"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0760A0-126A-40E1-B20F-1A08F5B653E1}"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4AB8020-A362-47BD-8790-A1D67767883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94AB8020-A362-47BD-8790-A1D67767883E}"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0760A0-126A-40E1-B20F-1A08F5B653E1}"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460760A0-126A-40E1-B20F-1A08F5B653E1}"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94AB8020-A362-47BD-8790-A1D67767883E}"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460760A0-126A-40E1-B20F-1A08F5B653E1}" type="datetimeFigureOut">
              <a:rPr lang="en-US" smtClean="0"/>
              <a:pPr/>
              <a:t>4/14/2015</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94AB8020-A362-47BD-8790-A1D67767883E}"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460760A0-126A-40E1-B20F-1A08F5B653E1}"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4AB8020-A362-47BD-8790-A1D67767883E}"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460760A0-126A-40E1-B20F-1A08F5B653E1}" type="datetimeFigureOut">
              <a:rPr lang="en-US" smtClean="0"/>
              <a:pPr/>
              <a:t>4/14/2015</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94AB8020-A362-47BD-8790-A1D67767883E}"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0760A0-126A-40E1-B20F-1A08F5B653E1}" type="datetimeFigureOut">
              <a:rPr lang="en-US" smtClean="0"/>
              <a:pPr/>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94AB8020-A362-47BD-8790-A1D67767883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460760A0-126A-40E1-B20F-1A08F5B653E1}" type="datetimeFigureOut">
              <a:rPr lang="en-US" smtClean="0"/>
              <a:pPr/>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94AB8020-A362-47BD-8790-A1D67767883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94AB8020-A362-47BD-8790-A1D67767883E}"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60760A0-126A-40E1-B20F-1A08F5B653E1}" type="datetimeFigureOut">
              <a:rPr lang="en-US" smtClean="0"/>
              <a:pPr/>
              <a:t>4/14/2015</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94AB8020-A362-47BD-8790-A1D67767883E}"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460760A0-126A-40E1-B20F-1A08F5B653E1}" type="datetimeFigureOut">
              <a:rPr lang="en-US" smtClean="0"/>
              <a:pPr/>
              <a:t>4/14/2015</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460760A0-126A-40E1-B20F-1A08F5B653E1}" type="datetimeFigureOut">
              <a:rPr lang="en-US" smtClean="0"/>
              <a:pPr/>
              <a:t>4/14/2015</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94AB8020-A362-47BD-8790-A1D67767883E}"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8" Type="http://schemas.openxmlformats.org/officeDocument/2006/relationships/customXml" Target="../ink/ink4.xml"/><Relationship Id="rId3" Type="http://schemas.openxmlformats.org/officeDocument/2006/relationships/image" Target="../media/image12.emf"/><Relationship Id="rId7" Type="http://schemas.openxmlformats.org/officeDocument/2006/relationships/image" Target="../media/image14.emf"/><Relationship Id="rId2" Type="http://schemas.openxmlformats.org/officeDocument/2006/relationships/customXml" Target="../ink/ink1.xml"/><Relationship Id="rId1" Type="http://schemas.openxmlformats.org/officeDocument/2006/relationships/slideLayout" Target="../slideLayouts/slideLayout2.xml"/><Relationship Id="rId6" Type="http://schemas.openxmlformats.org/officeDocument/2006/relationships/customXml" Target="../ink/ink3.xml"/><Relationship Id="rId11" Type="http://schemas.openxmlformats.org/officeDocument/2006/relationships/image" Target="../media/image16.emf"/><Relationship Id="rId5" Type="http://schemas.openxmlformats.org/officeDocument/2006/relationships/image" Target="../media/image13.emf"/><Relationship Id="rId10" Type="http://schemas.openxmlformats.org/officeDocument/2006/relationships/customXml" Target="../ink/ink5.xml"/><Relationship Id="rId4" Type="http://schemas.openxmlformats.org/officeDocument/2006/relationships/customXml" Target="../ink/ink2.xml"/><Relationship Id="rId9" Type="http://schemas.openxmlformats.org/officeDocument/2006/relationships/image" Target="../media/image15.emf"/></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3" Type="http://schemas.openxmlformats.org/officeDocument/2006/relationships/customXml" Target="../ink/ink6.xml"/><Relationship Id="rId7" Type="http://schemas.openxmlformats.org/officeDocument/2006/relationships/customXml" Target="../ink/ink8.xml"/><Relationship Id="rId12" Type="http://schemas.openxmlformats.org/officeDocument/2006/relationships/image" Target="../media/image22.emf"/><Relationship Id="rId2" Type="http://schemas.openxmlformats.org/officeDocument/2006/relationships/image" Target="../media/image12.jpeg"/><Relationship Id="rId1" Type="http://schemas.openxmlformats.org/officeDocument/2006/relationships/slideLayout" Target="../slideLayouts/slideLayout8.xml"/><Relationship Id="rId6" Type="http://schemas.openxmlformats.org/officeDocument/2006/relationships/image" Target="../media/image19.emf"/><Relationship Id="rId11" Type="http://schemas.openxmlformats.org/officeDocument/2006/relationships/customXml" Target="../ink/ink10.xml"/><Relationship Id="rId5" Type="http://schemas.openxmlformats.org/officeDocument/2006/relationships/customXml" Target="../ink/ink7.xml"/><Relationship Id="rId10" Type="http://schemas.openxmlformats.org/officeDocument/2006/relationships/image" Target="../media/image21.emf"/><Relationship Id="rId4" Type="http://schemas.openxmlformats.org/officeDocument/2006/relationships/image" Target="../media/image18.emf"/><Relationship Id="rId9" Type="http://schemas.openxmlformats.org/officeDocument/2006/relationships/customXml" Target="../ink/ink9.xml"/></Relationships>
</file>

<file path=ppt/slides/_rels/slide14.xml.rels><?xml version="1.0" encoding="UTF-8" standalone="yes"?>
<Relationships xmlns="http://schemas.openxmlformats.org/package/2006/relationships"><Relationship Id="rId3" Type="http://schemas.openxmlformats.org/officeDocument/2006/relationships/customXml" Target="../ink/ink11.xml"/><Relationship Id="rId2" Type="http://schemas.openxmlformats.org/officeDocument/2006/relationships/image" Target="../media/image13.jpeg"/><Relationship Id="rId1" Type="http://schemas.openxmlformats.org/officeDocument/2006/relationships/slideLayout" Target="../slideLayouts/slideLayout8.xml"/><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8" Type="http://schemas.openxmlformats.org/officeDocument/2006/relationships/image" Target="../media/image28.emf"/><Relationship Id="rId3" Type="http://schemas.openxmlformats.org/officeDocument/2006/relationships/customXml" Target="../ink/ink12.xml"/><Relationship Id="rId7" Type="http://schemas.openxmlformats.org/officeDocument/2006/relationships/customXml" Target="../ink/ink14.xml"/><Relationship Id="rId2" Type="http://schemas.openxmlformats.org/officeDocument/2006/relationships/image" Target="../media/image14.jpeg"/><Relationship Id="rId1" Type="http://schemas.openxmlformats.org/officeDocument/2006/relationships/slideLayout" Target="../slideLayouts/slideLayout8.xml"/><Relationship Id="rId6" Type="http://schemas.openxmlformats.org/officeDocument/2006/relationships/image" Target="../media/image27.emf"/><Relationship Id="rId5" Type="http://schemas.openxmlformats.org/officeDocument/2006/relationships/customXml" Target="../ink/ink13.xml"/><Relationship Id="rId10" Type="http://schemas.openxmlformats.org/officeDocument/2006/relationships/image" Target="../media/image29.emf"/><Relationship Id="rId4" Type="http://schemas.openxmlformats.org/officeDocument/2006/relationships/image" Target="../media/image26.emf"/><Relationship Id="rId9" Type="http://schemas.openxmlformats.org/officeDocument/2006/relationships/customXml" Target="../ink/ink15.xml"/></Relationships>
</file>

<file path=ppt/slides/_rels/slide1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p:cNvSpPr>
            <a:spLocks noGrp="1"/>
          </p:cNvSpPr>
          <p:nvPr>
            <p:ph type="subTitle" idx="1"/>
          </p:nvPr>
        </p:nvSpPr>
        <p:spPr/>
        <p:txBody>
          <a:bodyPr/>
          <a:lstStyle/>
          <a:p>
            <a:r>
              <a:rPr lang="en-US" dirty="0" smtClean="0"/>
              <a:t>Change in the United States and the origins of the cold war</a:t>
            </a:r>
            <a:endParaRPr lang="en-US" dirty="0"/>
          </a:p>
        </p:txBody>
      </p:sp>
      <p:sp>
        <p:nvSpPr>
          <p:cNvPr id="5" name="Title 4"/>
          <p:cNvSpPr>
            <a:spLocks noGrp="1"/>
          </p:cNvSpPr>
          <p:nvPr>
            <p:ph type="ctrTitle"/>
          </p:nvPr>
        </p:nvSpPr>
        <p:spPr/>
        <p:txBody>
          <a:bodyPr/>
          <a:lstStyle/>
          <a:p>
            <a:r>
              <a:rPr lang="en-US" dirty="0" smtClean="0"/>
              <a:t>Post World War II America</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Cold War</a:t>
            </a:r>
            <a:endParaRPr lang="en-US" dirty="0"/>
          </a:p>
        </p:txBody>
      </p:sp>
      <p:sp>
        <p:nvSpPr>
          <p:cNvPr id="3" name="Content Placeholder 2"/>
          <p:cNvSpPr>
            <a:spLocks noGrp="1"/>
          </p:cNvSpPr>
          <p:nvPr>
            <p:ph sz="quarter" idx="1"/>
          </p:nvPr>
        </p:nvSpPr>
        <p:spPr/>
        <p:txBody>
          <a:bodyPr/>
          <a:lstStyle/>
          <a:p>
            <a:r>
              <a:rPr lang="en-US" dirty="0" smtClean="0"/>
              <a:t>Between the United States of America and the Soviet Union, roughly between 1945 and 1991.</a:t>
            </a:r>
          </a:p>
          <a:p>
            <a:r>
              <a:rPr lang="en-US" dirty="0" smtClean="0"/>
              <a:t>There was </a:t>
            </a:r>
            <a:r>
              <a:rPr lang="en-US" b="1" u="sng" dirty="0" smtClean="0"/>
              <a:t>no direct military </a:t>
            </a:r>
            <a:r>
              <a:rPr lang="en-US" dirty="0" smtClean="0"/>
              <a:t>conflict between the </a:t>
            </a:r>
            <a:r>
              <a:rPr lang="en-US" b="1" u="sng" dirty="0" smtClean="0"/>
              <a:t>United States and the Soviet Union</a:t>
            </a:r>
            <a:r>
              <a:rPr lang="en-US" dirty="0" smtClean="0"/>
              <a:t>, and no declaration of war.</a:t>
            </a:r>
          </a:p>
          <a:p>
            <a:r>
              <a:rPr lang="en-US" dirty="0" smtClean="0"/>
              <a:t>There was continuous posturing and threatening language used by both nations towards the other.</a:t>
            </a:r>
          </a:p>
          <a:p>
            <a:r>
              <a:rPr lang="en-US" dirty="0" smtClean="0"/>
              <a:t>The nuclear arms race created a terrifying threat of nuclear holocaust.</a:t>
            </a:r>
          </a:p>
          <a:p>
            <a:r>
              <a:rPr lang="en-US" dirty="0" smtClean="0"/>
              <a:t>Frequent military conflict in peripheral nations.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81000" y="914400"/>
            <a:ext cx="2362200" cy="1295400"/>
          </a:xfrm>
        </p:spPr>
        <p:txBody>
          <a:bodyPr/>
          <a:lstStyle/>
          <a:p>
            <a:r>
              <a:rPr lang="en-US" dirty="0" smtClean="0"/>
              <a:t>Winston Churchill’s “Iron Curtain Speech.” </a:t>
            </a:r>
            <a:endParaRPr lang="en-US" dirty="0"/>
          </a:p>
        </p:txBody>
      </p:sp>
      <p:sp>
        <p:nvSpPr>
          <p:cNvPr id="6" name="Text Placeholder 5"/>
          <p:cNvSpPr>
            <a:spLocks noGrp="1"/>
          </p:cNvSpPr>
          <p:nvPr>
            <p:ph type="body" idx="2"/>
          </p:nvPr>
        </p:nvSpPr>
        <p:spPr>
          <a:xfrm>
            <a:off x="381000" y="2438400"/>
            <a:ext cx="2362200" cy="3687763"/>
          </a:xfrm>
        </p:spPr>
        <p:txBody>
          <a:bodyPr/>
          <a:lstStyle/>
          <a:p>
            <a:r>
              <a:rPr lang="en-US" dirty="0" smtClean="0"/>
              <a:t>Churchill claimed that the people of Eastern Europe were being held hostage by the Soviet Union – that an “Iron Curtain” had descended across the continent. </a:t>
            </a:r>
            <a:endParaRPr lang="en-US" dirty="0"/>
          </a:p>
        </p:txBody>
      </p:sp>
      <p:pic>
        <p:nvPicPr>
          <p:cNvPr id="7" name="Content Placeholder 6" descr="Churchill Iron Curtain Pic.jpg"/>
          <p:cNvPicPr>
            <a:picLocks noGrp="1" noChangeAspect="1"/>
          </p:cNvPicPr>
          <p:nvPr>
            <p:ph sz="quarter" idx="1"/>
          </p:nvPr>
        </p:nvPicPr>
        <p:blipFill>
          <a:blip r:embed="rId2" cstate="print"/>
          <a:stretch>
            <a:fillRect/>
          </a:stretch>
        </p:blipFill>
        <p:spPr>
          <a:xfrm>
            <a:off x="3962401" y="924037"/>
            <a:ext cx="3908940" cy="4867163"/>
          </a:xfr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Containment</a:t>
            </a:r>
            <a:endParaRPr lang="en-US" dirty="0"/>
          </a:p>
        </p:txBody>
      </p:sp>
      <p:sp>
        <p:nvSpPr>
          <p:cNvPr id="6" name="Content Placeholder 5"/>
          <p:cNvSpPr>
            <a:spLocks noGrp="1"/>
          </p:cNvSpPr>
          <p:nvPr>
            <p:ph sz="quarter" idx="1"/>
          </p:nvPr>
        </p:nvSpPr>
        <p:spPr/>
        <p:txBody>
          <a:bodyPr/>
          <a:lstStyle/>
          <a:p>
            <a:r>
              <a:rPr lang="en-US" dirty="0" smtClean="0"/>
              <a:t>The United States would not attempt to roll back communism in Eastern Europe, but we would forbid the Soviet Union from expanding its influence.</a:t>
            </a:r>
          </a:p>
          <a:p>
            <a:r>
              <a:rPr lang="en-US" dirty="0" smtClean="0"/>
              <a:t>Our goal was to stop the spread of communism!</a:t>
            </a:r>
            <a:endParaRPr lang="en-US" dirty="0"/>
          </a:p>
        </p:txBody>
      </p:sp>
      <mc:AlternateContent xmlns:mc="http://schemas.openxmlformats.org/markup-compatibility/2006" xmlns:p14="http://schemas.microsoft.com/office/powerpoint/2010/main">
        <mc:Choice Requires="p14">
          <p:contentPart p14:bwMode="auto" r:id="rId2">
            <p14:nvContentPartPr>
              <p14:cNvPr id="1026" name="Ink 2"/>
              <p14:cNvContentPartPr>
                <a14:cpLocks xmlns:a14="http://schemas.microsoft.com/office/drawing/2010/main" noRot="1" noChangeAspect="1" noEditPoints="1" noChangeArrowheads="1" noChangeShapeType="1"/>
              </p14:cNvContentPartPr>
              <p14:nvPr/>
            </p14:nvContentPartPr>
            <p14:xfrm>
              <a:off x="1893888" y="4241800"/>
              <a:ext cx="4402137" cy="1731963"/>
            </p14:xfrm>
          </p:contentPart>
        </mc:Choice>
        <mc:Fallback xmlns="">
          <p:pic>
            <p:nvPicPr>
              <p:cNvPr id="1026" name="Ink 2"/>
              <p:cNvPicPr>
                <a:picLocks noRot="1" noChangeAspect="1" noEditPoints="1" noChangeArrowheads="1" noChangeShapeType="1"/>
              </p:cNvPicPr>
              <p:nvPr/>
            </p:nvPicPr>
            <p:blipFill>
              <a:blip r:embed="rId3"/>
              <a:stretch>
                <a:fillRect/>
              </a:stretch>
            </p:blipFill>
            <p:spPr>
              <a:xfrm>
                <a:off x="1884528" y="4232419"/>
                <a:ext cx="4420857" cy="1750726"/>
              </a:xfrm>
              <a:prstGeom prst="rect">
                <a:avLst/>
              </a:prstGeom>
            </p:spPr>
          </p:pic>
        </mc:Fallback>
      </mc:AlternateContent>
      <mc:AlternateContent xmlns:mc="http://schemas.openxmlformats.org/markup-compatibility/2006" xmlns:p14="http://schemas.microsoft.com/office/powerpoint/2010/main">
        <mc:Choice Requires="p14">
          <p:contentPart p14:bwMode="auto" r:id="rId4">
            <p14:nvContentPartPr>
              <p14:cNvPr id="1027" name="Ink 3"/>
              <p14:cNvContentPartPr>
                <a14:cpLocks xmlns:a14="http://schemas.microsoft.com/office/drawing/2010/main" noRot="1" noChangeAspect="1" noEditPoints="1" noChangeArrowheads="1" noChangeShapeType="1"/>
              </p14:cNvContentPartPr>
              <p14:nvPr/>
            </p14:nvContentPartPr>
            <p14:xfrm>
              <a:off x="1982788" y="4340225"/>
              <a:ext cx="1214437" cy="866775"/>
            </p14:xfrm>
          </p:contentPart>
        </mc:Choice>
        <mc:Fallback xmlns="">
          <p:pic>
            <p:nvPicPr>
              <p:cNvPr id="1027" name="Ink 3"/>
              <p:cNvPicPr>
                <a:picLocks noRot="1" noChangeAspect="1" noEditPoints="1" noChangeArrowheads="1" noChangeShapeType="1"/>
              </p:cNvPicPr>
              <p:nvPr/>
            </p:nvPicPr>
            <p:blipFill>
              <a:blip r:embed="rId5"/>
              <a:stretch>
                <a:fillRect/>
              </a:stretch>
            </p:blipFill>
            <p:spPr>
              <a:xfrm>
                <a:off x="1973427" y="4330866"/>
                <a:ext cx="1233159" cy="885493"/>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028" name="Ink 4"/>
              <p14:cNvContentPartPr>
                <a14:cpLocks xmlns:a14="http://schemas.microsoft.com/office/drawing/2010/main" noRot="1" noChangeAspect="1" noEditPoints="1" noChangeArrowheads="1" noChangeShapeType="1"/>
              </p14:cNvContentPartPr>
              <p14:nvPr/>
            </p14:nvContentPartPr>
            <p14:xfrm>
              <a:off x="3367088" y="4510088"/>
              <a:ext cx="1027112" cy="249237"/>
            </p14:xfrm>
          </p:contentPart>
        </mc:Choice>
        <mc:Fallback xmlns="">
          <p:pic>
            <p:nvPicPr>
              <p:cNvPr id="1028" name="Ink 4"/>
              <p:cNvPicPr>
                <a:picLocks noRot="1" noChangeAspect="1" noEditPoints="1" noChangeArrowheads="1" noChangeShapeType="1"/>
              </p:cNvPicPr>
              <p:nvPr/>
            </p:nvPicPr>
            <p:blipFill>
              <a:blip r:embed="rId7"/>
              <a:stretch>
                <a:fillRect/>
              </a:stretch>
            </p:blipFill>
            <p:spPr>
              <a:xfrm>
                <a:off x="3357728" y="4500724"/>
                <a:ext cx="1045833" cy="267966"/>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1029" name="Ink 5"/>
              <p14:cNvContentPartPr>
                <a14:cpLocks xmlns:a14="http://schemas.microsoft.com/office/drawing/2010/main" noRot="1" noChangeAspect="1" noEditPoints="1" noChangeArrowheads="1" noChangeShapeType="1"/>
              </p14:cNvContentPartPr>
              <p14:nvPr/>
            </p14:nvContentPartPr>
            <p14:xfrm>
              <a:off x="4813300" y="4687888"/>
              <a:ext cx="1482725" cy="428625"/>
            </p14:xfrm>
          </p:contentPart>
        </mc:Choice>
        <mc:Fallback xmlns="">
          <p:pic>
            <p:nvPicPr>
              <p:cNvPr id="1029" name="Ink 5"/>
              <p:cNvPicPr>
                <a:picLocks noRot="1" noChangeAspect="1" noEditPoints="1" noChangeArrowheads="1" noChangeShapeType="1"/>
              </p:cNvPicPr>
              <p:nvPr/>
            </p:nvPicPr>
            <p:blipFill>
              <a:blip r:embed="rId9"/>
              <a:stretch>
                <a:fillRect/>
              </a:stretch>
            </p:blipFill>
            <p:spPr>
              <a:xfrm>
                <a:off x="4803941" y="4678531"/>
                <a:ext cx="1501444" cy="447339"/>
              </a:xfrm>
              <a:prstGeom prst="rect">
                <a:avLst/>
              </a:prstGeom>
            </p:spPr>
          </p:pic>
        </mc:Fallback>
      </mc:AlternateContent>
      <mc:AlternateContent xmlns:mc="http://schemas.openxmlformats.org/markup-compatibility/2006" xmlns:p14="http://schemas.microsoft.com/office/powerpoint/2010/main">
        <mc:Choice Requires="p14">
          <p:contentPart p14:bwMode="auto" r:id="rId10">
            <p14:nvContentPartPr>
              <p14:cNvPr id="1030" name="Ink 6"/>
              <p14:cNvContentPartPr>
                <a14:cpLocks xmlns:a14="http://schemas.microsoft.com/office/drawing/2010/main" noRot="1" noChangeAspect="1" noEditPoints="1" noChangeArrowheads="1" noChangeShapeType="1"/>
              </p14:cNvContentPartPr>
              <p14:nvPr/>
            </p14:nvContentPartPr>
            <p14:xfrm>
              <a:off x="3313113" y="5037138"/>
              <a:ext cx="2616200" cy="884237"/>
            </p14:xfrm>
          </p:contentPart>
        </mc:Choice>
        <mc:Fallback xmlns="">
          <p:pic>
            <p:nvPicPr>
              <p:cNvPr id="1030" name="Ink 6"/>
              <p:cNvPicPr>
                <a:picLocks noRot="1" noChangeAspect="1" noEditPoints="1" noChangeArrowheads="1" noChangeShapeType="1"/>
              </p:cNvPicPr>
              <p:nvPr/>
            </p:nvPicPr>
            <p:blipFill>
              <a:blip r:embed="rId11"/>
              <a:stretch>
                <a:fillRect/>
              </a:stretch>
            </p:blipFill>
            <p:spPr>
              <a:xfrm>
                <a:off x="3303753" y="5027777"/>
                <a:ext cx="2634921" cy="902959"/>
              </a:xfrm>
              <a:prstGeom prst="rect">
                <a:avLst/>
              </a:prstGeom>
            </p:spPr>
          </p:pic>
        </mc:Fallback>
      </mc:AlternateContent>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The Truman Doctrine </a:t>
            </a:r>
            <a:endParaRPr lang="en-US" dirty="0"/>
          </a:p>
        </p:txBody>
      </p:sp>
      <p:sp>
        <p:nvSpPr>
          <p:cNvPr id="6" name="Text Placeholder 5"/>
          <p:cNvSpPr>
            <a:spLocks noGrp="1"/>
          </p:cNvSpPr>
          <p:nvPr>
            <p:ph type="body" idx="2"/>
          </p:nvPr>
        </p:nvSpPr>
        <p:spPr/>
        <p:txBody>
          <a:bodyPr/>
          <a:lstStyle/>
          <a:p>
            <a:r>
              <a:rPr lang="en-US" dirty="0" smtClean="0"/>
              <a:t>Harry Truman vowed to stop the spread of communism and promised to give money to any nation that committed itself to a future of democracy and capitalism.  His first offerings were to two strong American allies in the world today which were threatened by Soviet aggression – Turkey and Greece.</a:t>
            </a:r>
            <a:endParaRPr lang="en-US" dirty="0"/>
          </a:p>
        </p:txBody>
      </p:sp>
      <p:pic>
        <p:nvPicPr>
          <p:cNvPr id="7" name="Content Placeholder 6" descr="Truman Doctrine.jpg"/>
          <p:cNvPicPr>
            <a:picLocks noGrp="1" noChangeAspect="1"/>
          </p:cNvPicPr>
          <p:nvPr>
            <p:ph sz="quarter" idx="1"/>
          </p:nvPr>
        </p:nvPicPr>
        <p:blipFill>
          <a:blip r:embed="rId2" cstate="print"/>
          <a:stretch>
            <a:fillRect/>
          </a:stretch>
        </p:blipFill>
        <p:spPr>
          <a:xfrm>
            <a:off x="3352800" y="1335937"/>
            <a:ext cx="5424846" cy="4302863"/>
          </a:xfrm>
        </p:spPr>
      </p:pic>
      <mc:AlternateContent xmlns:mc="http://schemas.openxmlformats.org/markup-compatibility/2006" xmlns:p14="http://schemas.microsoft.com/office/powerpoint/2010/main">
        <mc:Choice Requires="p14">
          <p:contentPart p14:bwMode="auto" r:id="rId3">
            <p14:nvContentPartPr>
              <p14:cNvPr id="2050" name="Ink 2"/>
              <p14:cNvContentPartPr>
                <a14:cpLocks xmlns:a14="http://schemas.microsoft.com/office/drawing/2010/main" noRot="1" noChangeAspect="1" noEditPoints="1" noChangeArrowheads="1" noChangeShapeType="1"/>
              </p14:cNvContentPartPr>
              <p14:nvPr/>
            </p14:nvContentPartPr>
            <p14:xfrm>
              <a:off x="428625" y="3009900"/>
              <a:ext cx="2135188" cy="34925"/>
            </p14:xfrm>
          </p:contentPart>
        </mc:Choice>
        <mc:Fallback xmlns="">
          <p:pic>
            <p:nvPicPr>
              <p:cNvPr id="2050" name="Ink 2"/>
              <p:cNvPicPr>
                <a:picLocks noRot="1" noChangeAspect="1" noEditPoints="1" noChangeArrowheads="1" noChangeShapeType="1"/>
              </p:cNvPicPr>
              <p:nvPr/>
            </p:nvPicPr>
            <p:blipFill>
              <a:blip r:embed="rId4"/>
              <a:stretch>
                <a:fillRect/>
              </a:stretch>
            </p:blipFill>
            <p:spPr>
              <a:xfrm>
                <a:off x="419262" y="3005754"/>
                <a:ext cx="2153915" cy="43218"/>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2051" name="Ink 3"/>
              <p14:cNvContentPartPr>
                <a14:cpLocks xmlns:a14="http://schemas.microsoft.com/office/drawing/2010/main" noRot="1" noChangeAspect="1" noEditPoints="1" noChangeArrowheads="1" noChangeShapeType="1"/>
              </p14:cNvContentPartPr>
              <p14:nvPr/>
            </p14:nvContentPartPr>
            <p14:xfrm>
              <a:off x="455613" y="3276600"/>
              <a:ext cx="1652587" cy="9525"/>
            </p14:xfrm>
          </p:contentPart>
        </mc:Choice>
        <mc:Fallback xmlns="">
          <p:pic>
            <p:nvPicPr>
              <p:cNvPr id="2051" name="Ink 3"/>
              <p:cNvPicPr>
                <a:picLocks noRot="1" noChangeAspect="1" noEditPoints="1" noChangeArrowheads="1" noChangeShapeType="1"/>
              </p:cNvPicPr>
              <p:nvPr/>
            </p:nvPicPr>
            <p:blipFill>
              <a:blip r:embed="rId6"/>
              <a:stretch>
                <a:fillRect/>
              </a:stretch>
            </p:blipFill>
            <p:spPr>
              <a:xfrm>
                <a:off x="446252" y="3273011"/>
                <a:ext cx="1671309" cy="16703"/>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2052" name="Ink 4"/>
              <p14:cNvContentPartPr>
                <a14:cpLocks xmlns:a14="http://schemas.microsoft.com/office/drawing/2010/main" noRot="1" noChangeAspect="1" noEditPoints="1" noChangeArrowheads="1" noChangeShapeType="1"/>
              </p14:cNvContentPartPr>
              <p14:nvPr/>
            </p14:nvContentPartPr>
            <p14:xfrm>
              <a:off x="490538" y="3482975"/>
              <a:ext cx="1974850" cy="9525"/>
            </p14:xfrm>
          </p:contentPart>
        </mc:Choice>
        <mc:Fallback xmlns="">
          <p:pic>
            <p:nvPicPr>
              <p:cNvPr id="2052" name="Ink 4"/>
              <p:cNvPicPr>
                <a:picLocks noRot="1" noChangeAspect="1" noEditPoints="1" noChangeArrowheads="1" noChangeShapeType="1"/>
              </p:cNvPicPr>
              <p:nvPr/>
            </p:nvPicPr>
            <p:blipFill>
              <a:blip r:embed="rId8"/>
              <a:stretch>
                <a:fillRect/>
              </a:stretch>
            </p:blipFill>
            <p:spPr>
              <a:xfrm>
                <a:off x="481173" y="3480422"/>
                <a:ext cx="1993579" cy="14631"/>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2053" name="Ink 5"/>
              <p14:cNvContentPartPr>
                <a14:cpLocks xmlns:a14="http://schemas.microsoft.com/office/drawing/2010/main" noRot="1" noChangeAspect="1" noEditPoints="1" noChangeArrowheads="1" noChangeShapeType="1"/>
              </p14:cNvContentPartPr>
              <p14:nvPr/>
            </p14:nvContentPartPr>
            <p14:xfrm>
              <a:off x="455613" y="3714750"/>
              <a:ext cx="1812925" cy="9525"/>
            </p14:xfrm>
          </p:contentPart>
        </mc:Choice>
        <mc:Fallback xmlns="">
          <p:pic>
            <p:nvPicPr>
              <p:cNvPr id="2053" name="Ink 5"/>
              <p:cNvPicPr>
                <a:picLocks noRot="1" noChangeAspect="1" noEditPoints="1" noChangeArrowheads="1" noChangeShapeType="1"/>
              </p:cNvPicPr>
              <p:nvPr/>
            </p:nvPicPr>
            <p:blipFill>
              <a:blip r:embed="rId10"/>
              <a:stretch>
                <a:fillRect/>
              </a:stretch>
            </p:blipFill>
            <p:spPr>
              <a:xfrm>
                <a:off x="446253" y="3710940"/>
                <a:ext cx="1831645" cy="17145"/>
              </a:xfrm>
              <a:prstGeom prst="rect">
                <a:avLst/>
              </a:prstGeom>
            </p:spPr>
          </p:pic>
        </mc:Fallback>
      </mc:AlternateContent>
      <mc:AlternateContent xmlns:mc="http://schemas.openxmlformats.org/markup-compatibility/2006" xmlns:p14="http://schemas.microsoft.com/office/powerpoint/2010/main">
        <mc:Choice Requires="p14">
          <p:contentPart p14:bwMode="auto" r:id="rId11">
            <p14:nvContentPartPr>
              <p14:cNvPr id="2054" name="Ink 6"/>
              <p14:cNvContentPartPr>
                <a14:cpLocks xmlns:a14="http://schemas.microsoft.com/office/drawing/2010/main" noRot="1" noChangeAspect="1" noEditPoints="1" noChangeArrowheads="1" noChangeShapeType="1"/>
              </p14:cNvContentPartPr>
              <p14:nvPr/>
            </p14:nvContentPartPr>
            <p14:xfrm>
              <a:off x="482600" y="3963988"/>
              <a:ext cx="1374775" cy="46037"/>
            </p14:xfrm>
          </p:contentPart>
        </mc:Choice>
        <mc:Fallback xmlns="">
          <p:pic>
            <p:nvPicPr>
              <p:cNvPr id="2054" name="Ink 6"/>
              <p:cNvPicPr>
                <a:picLocks noRot="1" noChangeAspect="1" noEditPoints="1" noChangeArrowheads="1" noChangeShapeType="1"/>
              </p:cNvPicPr>
              <p:nvPr/>
            </p:nvPicPr>
            <p:blipFill>
              <a:blip r:embed="rId12"/>
              <a:stretch>
                <a:fillRect/>
              </a:stretch>
            </p:blipFill>
            <p:spPr>
              <a:xfrm>
                <a:off x="473245" y="3954563"/>
                <a:ext cx="1393484" cy="64887"/>
              </a:xfrm>
              <a:prstGeom prst="rect">
                <a:avLst/>
              </a:prstGeom>
            </p:spPr>
          </p:pic>
        </mc:Fallback>
      </mc:AlternateContent>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NATO</a:t>
            </a:r>
            <a:endParaRPr lang="en-US" dirty="0"/>
          </a:p>
        </p:txBody>
      </p:sp>
      <p:sp>
        <p:nvSpPr>
          <p:cNvPr id="3" name="Text Placeholder 2"/>
          <p:cNvSpPr>
            <a:spLocks noGrp="1"/>
          </p:cNvSpPr>
          <p:nvPr>
            <p:ph type="body" idx="2"/>
          </p:nvPr>
        </p:nvSpPr>
        <p:spPr/>
        <p:txBody>
          <a:bodyPr/>
          <a:lstStyle/>
          <a:p>
            <a:r>
              <a:rPr lang="en-US" dirty="0" smtClean="0"/>
              <a:t>The nations in yellow are the founding nations of the North Atlantic Treaty Organization, founded in 1949.  The nations were devoted to defending one another from the threats of Soviet expansion and communism.  Today, the group has grown to include other nations, some of them in Eastern Europe.</a:t>
            </a:r>
            <a:endParaRPr lang="en-US" dirty="0"/>
          </a:p>
        </p:txBody>
      </p:sp>
      <p:pic>
        <p:nvPicPr>
          <p:cNvPr id="5" name="Content Placeholder 4" descr="NATO Original Map.jpg"/>
          <p:cNvPicPr>
            <a:picLocks noGrp="1" noChangeAspect="1"/>
          </p:cNvPicPr>
          <p:nvPr>
            <p:ph sz="quarter" idx="1"/>
          </p:nvPr>
        </p:nvPicPr>
        <p:blipFill>
          <a:blip r:embed="rId2" cstate="print"/>
          <a:stretch>
            <a:fillRect/>
          </a:stretch>
        </p:blipFill>
        <p:spPr>
          <a:xfrm>
            <a:off x="3352801" y="672684"/>
            <a:ext cx="5169098" cy="5423316"/>
          </a:xfrm>
        </p:spPr>
      </p:pic>
      <mc:AlternateContent xmlns:mc="http://schemas.openxmlformats.org/markup-compatibility/2006" xmlns:p14="http://schemas.microsoft.com/office/powerpoint/2010/main">
        <mc:Choice Requires="p14">
          <p:contentPart p14:bwMode="auto" r:id="rId3">
            <p14:nvContentPartPr>
              <p14:cNvPr id="3074" name="Ink 2"/>
              <p14:cNvContentPartPr>
                <a14:cpLocks xmlns:a14="http://schemas.microsoft.com/office/drawing/2010/main" noRot="1" noChangeAspect="1" noEditPoints="1" noChangeArrowheads="1" noChangeShapeType="1"/>
              </p14:cNvContentPartPr>
              <p14:nvPr/>
            </p14:nvContentPartPr>
            <p14:xfrm>
              <a:off x="465138" y="2751138"/>
              <a:ext cx="2035175" cy="1990725"/>
            </p14:xfrm>
          </p:contentPart>
        </mc:Choice>
        <mc:Fallback xmlns="">
          <p:pic>
            <p:nvPicPr>
              <p:cNvPr id="3074" name="Ink 2"/>
              <p:cNvPicPr>
                <a:picLocks noRot="1" noChangeAspect="1" noEditPoints="1" noChangeArrowheads="1" noChangeShapeType="1"/>
              </p:cNvPicPr>
              <p:nvPr/>
            </p:nvPicPr>
            <p:blipFill>
              <a:blip r:embed="rId4"/>
              <a:stretch>
                <a:fillRect/>
              </a:stretch>
            </p:blipFill>
            <p:spPr>
              <a:xfrm>
                <a:off x="455783" y="2741832"/>
                <a:ext cx="2053886" cy="2009337"/>
              </a:xfrm>
              <a:prstGeom prst="rect">
                <a:avLst/>
              </a:prstGeom>
            </p:spPr>
          </p:pic>
        </mc:Fallback>
      </mc:AlternateContent>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Warsaw Pact Nations</a:t>
            </a:r>
            <a:endParaRPr lang="en-US" dirty="0"/>
          </a:p>
        </p:txBody>
      </p:sp>
      <p:sp>
        <p:nvSpPr>
          <p:cNvPr id="3" name="Text Placeholder 2"/>
          <p:cNvSpPr>
            <a:spLocks noGrp="1"/>
          </p:cNvSpPr>
          <p:nvPr>
            <p:ph type="body" idx="2"/>
          </p:nvPr>
        </p:nvSpPr>
        <p:spPr/>
        <p:txBody>
          <a:bodyPr/>
          <a:lstStyle/>
          <a:p>
            <a:r>
              <a:rPr lang="en-US" dirty="0" smtClean="0"/>
              <a:t>In 1955, the Soviet Union responded to NATO by organizing a defensive alliance of its own – the Warsaw Pact.  It consisted of all the puppet governments in Eastern Europe which had been installed and maintained by the Kremlin in the first place. </a:t>
            </a:r>
            <a:endParaRPr lang="en-US" dirty="0"/>
          </a:p>
        </p:txBody>
      </p:sp>
      <p:pic>
        <p:nvPicPr>
          <p:cNvPr id="5" name="Content Placeholder 4" descr="Warsaw Pact.jpg"/>
          <p:cNvPicPr>
            <a:picLocks noGrp="1" noChangeAspect="1"/>
          </p:cNvPicPr>
          <p:nvPr>
            <p:ph sz="quarter" idx="1"/>
          </p:nvPr>
        </p:nvPicPr>
        <p:blipFill>
          <a:blip r:embed="rId2" cstate="print"/>
          <a:stretch>
            <a:fillRect/>
          </a:stretch>
        </p:blipFill>
        <p:spPr>
          <a:xfrm>
            <a:off x="3618254" y="685800"/>
            <a:ext cx="4650691" cy="5410200"/>
          </a:xfrm>
        </p:spPr>
      </p:pic>
      <mc:AlternateContent xmlns:mc="http://schemas.openxmlformats.org/markup-compatibility/2006" xmlns:p14="http://schemas.microsoft.com/office/powerpoint/2010/main">
        <mc:Choice Requires="p14">
          <p:contentPart p14:bwMode="auto" r:id="rId3">
            <p14:nvContentPartPr>
              <p14:cNvPr id="4098" name="Ink 2"/>
              <p14:cNvContentPartPr>
                <a14:cpLocks xmlns:a14="http://schemas.microsoft.com/office/drawing/2010/main" noRot="1" noChangeAspect="1" noEditPoints="1" noChangeArrowheads="1" noChangeShapeType="1"/>
              </p14:cNvContentPartPr>
              <p14:nvPr/>
            </p14:nvContentPartPr>
            <p14:xfrm>
              <a:off x="1544638" y="2276475"/>
              <a:ext cx="598487" cy="1588"/>
            </p14:xfrm>
          </p:contentPart>
        </mc:Choice>
        <mc:Fallback xmlns="">
          <p:pic>
            <p:nvPicPr>
              <p:cNvPr id="4098" name="Ink 2"/>
              <p:cNvPicPr>
                <a:picLocks noRot="1" noChangeAspect="1" noEditPoints="1" noChangeArrowheads="1" noChangeShapeType="1"/>
              </p:cNvPicPr>
              <p:nvPr/>
            </p:nvPicPr>
            <p:blipFill>
              <a:blip r:embed="rId4"/>
              <a:stretch>
                <a:fillRect/>
              </a:stretch>
            </p:blipFill>
            <p:spPr>
              <a:xfrm>
                <a:off x="1535281" y="2235187"/>
                <a:ext cx="617201" cy="84164"/>
              </a:xfrm>
              <a:prstGeom prst="rect">
                <a:avLst/>
              </a:prstGeom>
            </p:spPr>
          </p:pic>
        </mc:Fallback>
      </mc:AlternateContent>
      <mc:AlternateContent xmlns:mc="http://schemas.openxmlformats.org/markup-compatibility/2006" xmlns:p14="http://schemas.microsoft.com/office/powerpoint/2010/main">
        <mc:Choice Requires="p14">
          <p:contentPart p14:bwMode="auto" r:id="rId5">
            <p14:nvContentPartPr>
              <p14:cNvPr id="4099" name="Ink 3"/>
              <p14:cNvContentPartPr>
                <a14:cpLocks xmlns:a14="http://schemas.microsoft.com/office/drawing/2010/main" noRot="1" noChangeAspect="1" noEditPoints="1" noChangeArrowheads="1" noChangeShapeType="1"/>
              </p14:cNvContentPartPr>
              <p14:nvPr/>
            </p14:nvContentPartPr>
            <p14:xfrm>
              <a:off x="500063" y="2482850"/>
              <a:ext cx="1849437" cy="17463"/>
            </p14:xfrm>
          </p:contentPart>
        </mc:Choice>
        <mc:Fallback xmlns="">
          <p:pic>
            <p:nvPicPr>
              <p:cNvPr id="4099" name="Ink 3"/>
              <p:cNvPicPr>
                <a:picLocks noRot="1" noChangeAspect="1" noEditPoints="1" noChangeArrowheads="1" noChangeShapeType="1"/>
              </p:cNvPicPr>
              <p:nvPr/>
            </p:nvPicPr>
            <p:blipFill>
              <a:blip r:embed="rId6"/>
              <a:stretch>
                <a:fillRect/>
              </a:stretch>
            </p:blipFill>
            <p:spPr>
              <a:xfrm>
                <a:off x="490701" y="2477690"/>
                <a:ext cx="1868162" cy="27782"/>
              </a:xfrm>
              <a:prstGeom prst="rect">
                <a:avLst/>
              </a:prstGeom>
            </p:spPr>
          </p:pic>
        </mc:Fallback>
      </mc:AlternateContent>
      <mc:AlternateContent xmlns:mc="http://schemas.openxmlformats.org/markup-compatibility/2006" xmlns:p14="http://schemas.microsoft.com/office/powerpoint/2010/main">
        <mc:Choice Requires="p14">
          <p:contentPart p14:bwMode="auto" r:id="rId7">
            <p14:nvContentPartPr>
              <p14:cNvPr id="4100" name="Ink 4"/>
              <p14:cNvContentPartPr>
                <a14:cpLocks xmlns:a14="http://schemas.microsoft.com/office/drawing/2010/main" noRot="1" noChangeAspect="1" noEditPoints="1" noChangeArrowheads="1" noChangeShapeType="1"/>
              </p14:cNvContentPartPr>
              <p14:nvPr/>
            </p14:nvContentPartPr>
            <p14:xfrm>
              <a:off x="465138" y="2751138"/>
              <a:ext cx="2124075" cy="7937"/>
            </p14:xfrm>
          </p:contentPart>
        </mc:Choice>
        <mc:Fallback xmlns="">
          <p:pic>
            <p:nvPicPr>
              <p:cNvPr id="4100" name="Ink 4"/>
              <p:cNvPicPr>
                <a:picLocks noRot="1" noChangeAspect="1" noEditPoints="1" noChangeArrowheads="1" noChangeShapeType="1"/>
              </p:cNvPicPr>
              <p:nvPr/>
            </p:nvPicPr>
            <p:blipFill>
              <a:blip r:embed="rId8"/>
              <a:stretch>
                <a:fillRect/>
              </a:stretch>
            </p:blipFill>
            <p:spPr>
              <a:xfrm>
                <a:off x="455784" y="2748458"/>
                <a:ext cx="2142783" cy="13297"/>
              </a:xfrm>
              <a:prstGeom prst="rect">
                <a:avLst/>
              </a:prstGeom>
            </p:spPr>
          </p:pic>
        </mc:Fallback>
      </mc:AlternateContent>
      <mc:AlternateContent xmlns:mc="http://schemas.openxmlformats.org/markup-compatibility/2006" xmlns:p14="http://schemas.microsoft.com/office/powerpoint/2010/main">
        <mc:Choice Requires="p14">
          <p:contentPart p14:bwMode="auto" r:id="rId9">
            <p14:nvContentPartPr>
              <p14:cNvPr id="4101" name="Ink 5"/>
              <p14:cNvContentPartPr>
                <a14:cpLocks xmlns:a14="http://schemas.microsoft.com/office/drawing/2010/main" noRot="1" noChangeAspect="1" noEditPoints="1" noChangeArrowheads="1" noChangeShapeType="1"/>
              </p14:cNvContentPartPr>
              <p14:nvPr/>
            </p14:nvContentPartPr>
            <p14:xfrm>
              <a:off x="544513" y="2973388"/>
              <a:ext cx="2152650" cy="19050"/>
            </p14:xfrm>
          </p:contentPart>
        </mc:Choice>
        <mc:Fallback xmlns="">
          <p:pic>
            <p:nvPicPr>
              <p:cNvPr id="4101" name="Ink 5"/>
              <p:cNvPicPr>
                <a:picLocks noRot="1" noChangeAspect="1" noEditPoints="1" noChangeArrowheads="1" noChangeShapeType="1"/>
              </p:cNvPicPr>
              <p:nvPr/>
            </p:nvPicPr>
            <p:blipFill>
              <a:blip r:embed="rId10"/>
              <a:stretch>
                <a:fillRect/>
              </a:stretch>
            </p:blipFill>
            <p:spPr>
              <a:xfrm>
                <a:off x="535152" y="2967492"/>
                <a:ext cx="2171372" cy="30843"/>
              </a:xfrm>
              <a:prstGeom prst="rect">
                <a:avLst/>
              </a:prstGeom>
            </p:spPr>
          </p:pic>
        </mc:Fallback>
      </mc:AlternateContent>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The Marshall Plan</a:t>
            </a:r>
            <a:endParaRPr lang="en-US" dirty="0"/>
          </a:p>
        </p:txBody>
      </p:sp>
      <p:sp>
        <p:nvSpPr>
          <p:cNvPr id="8" name="Text Placeholder 7"/>
          <p:cNvSpPr>
            <a:spLocks noGrp="1"/>
          </p:cNvSpPr>
          <p:nvPr>
            <p:ph type="body" idx="2"/>
          </p:nvPr>
        </p:nvSpPr>
        <p:spPr/>
        <p:txBody>
          <a:bodyPr/>
          <a:lstStyle/>
          <a:p>
            <a:r>
              <a:rPr lang="en-US" dirty="0" smtClean="0"/>
              <a:t>The Marshall Plan was devised by General George Marshall to help our allies in Europe to rebuild following World War II.  The United States handed out over $13 Billion to nations in Western and Southern Europe who pledged to maintain democratic governments and capitalist economic systems. </a:t>
            </a:r>
            <a:endParaRPr lang="en-US" dirty="0"/>
          </a:p>
        </p:txBody>
      </p:sp>
      <p:pic>
        <p:nvPicPr>
          <p:cNvPr id="7" name="Content Placeholder 6" descr="Marshall Plan political cartoon.jpg"/>
          <p:cNvPicPr>
            <a:picLocks noGrp="1" noChangeAspect="1"/>
          </p:cNvPicPr>
          <p:nvPr>
            <p:ph sz="quarter" idx="1"/>
          </p:nvPr>
        </p:nvPicPr>
        <p:blipFill>
          <a:blip r:embed="rId2" cstate="print"/>
          <a:stretch>
            <a:fillRect/>
          </a:stretch>
        </p:blipFill>
        <p:spPr>
          <a:xfrm>
            <a:off x="4099868" y="685800"/>
            <a:ext cx="3687463" cy="54102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914400"/>
            <a:ext cx="2590800" cy="990600"/>
          </a:xfrm>
        </p:spPr>
        <p:txBody>
          <a:bodyPr/>
          <a:lstStyle/>
          <a:p>
            <a:r>
              <a:rPr lang="en-US" dirty="0" smtClean="0"/>
              <a:t>Joseph Stalin’s Berlin Blockade</a:t>
            </a:r>
            <a:endParaRPr lang="en-US" dirty="0"/>
          </a:p>
        </p:txBody>
      </p:sp>
      <p:sp>
        <p:nvSpPr>
          <p:cNvPr id="3" name="Text Placeholder 2"/>
          <p:cNvSpPr>
            <a:spLocks noGrp="1"/>
          </p:cNvSpPr>
          <p:nvPr>
            <p:ph type="body" idx="2"/>
          </p:nvPr>
        </p:nvSpPr>
        <p:spPr/>
        <p:txBody>
          <a:bodyPr/>
          <a:lstStyle/>
          <a:p>
            <a:r>
              <a:rPr lang="en-US" dirty="0" smtClean="0"/>
              <a:t>Joseph Stalin wanted to control all of the land within the Soviet Union’s territory in East Germany, even the divided city of Berlin.  He blocked off all of the roads and canals leading into and out of Berlin in 1948. </a:t>
            </a:r>
            <a:endParaRPr lang="en-US" dirty="0"/>
          </a:p>
        </p:txBody>
      </p:sp>
      <p:pic>
        <p:nvPicPr>
          <p:cNvPr id="5" name="Content Placeholder 4" descr="Joseph Stalin.gif"/>
          <p:cNvPicPr>
            <a:picLocks noGrp="1" noChangeAspect="1"/>
          </p:cNvPicPr>
          <p:nvPr>
            <p:ph sz="quarter" idx="1"/>
          </p:nvPr>
        </p:nvPicPr>
        <p:blipFill>
          <a:blip r:embed="rId2" cstate="print"/>
          <a:stretch>
            <a:fillRect/>
          </a:stretch>
        </p:blipFill>
        <p:spPr>
          <a:xfrm>
            <a:off x="4038600" y="790575"/>
            <a:ext cx="3810000" cy="520065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Berlin – A Divided City</a:t>
            </a:r>
            <a:endParaRPr lang="en-US" dirty="0"/>
          </a:p>
        </p:txBody>
      </p:sp>
      <p:sp>
        <p:nvSpPr>
          <p:cNvPr id="3" name="Text Placeholder 2"/>
          <p:cNvSpPr>
            <a:spLocks noGrp="1"/>
          </p:cNvSpPr>
          <p:nvPr>
            <p:ph type="body" idx="2"/>
          </p:nvPr>
        </p:nvSpPr>
        <p:spPr/>
        <p:txBody>
          <a:bodyPr>
            <a:normAutofit lnSpcReduction="10000"/>
          </a:bodyPr>
          <a:lstStyle/>
          <a:p>
            <a:r>
              <a:rPr lang="en-US" dirty="0" smtClean="0"/>
              <a:t>After World War II, the United States, France, Great Britain, and the Soviet Union all took over a portion of Germany.  In the same manner, the capital city of Berlin was divided between the four nations.  The US, England, and France combined their sections to form West Berlin – an isolated island of freedom in Soviet Union controlled East Germany. </a:t>
            </a:r>
            <a:endParaRPr lang="en-US" dirty="0"/>
          </a:p>
        </p:txBody>
      </p:sp>
      <p:pic>
        <p:nvPicPr>
          <p:cNvPr id="5" name="Content Placeholder 4" descr="Berlin Divided.jpg"/>
          <p:cNvPicPr>
            <a:picLocks noGrp="1" noChangeAspect="1"/>
          </p:cNvPicPr>
          <p:nvPr>
            <p:ph sz="quarter" idx="1"/>
          </p:nvPr>
        </p:nvPicPr>
        <p:blipFill>
          <a:blip r:embed="rId2" cstate="print"/>
          <a:stretch>
            <a:fillRect/>
          </a:stretch>
        </p:blipFill>
        <p:spPr>
          <a:xfrm>
            <a:off x="2895600" y="1524000"/>
            <a:ext cx="5953034" cy="3691350"/>
          </a:xfr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Berlin Airlift</a:t>
            </a:r>
            <a:endParaRPr lang="en-US" dirty="0"/>
          </a:p>
        </p:txBody>
      </p:sp>
      <p:sp>
        <p:nvSpPr>
          <p:cNvPr id="3" name="Text Placeholder 2"/>
          <p:cNvSpPr>
            <a:spLocks noGrp="1"/>
          </p:cNvSpPr>
          <p:nvPr>
            <p:ph type="body" idx="2"/>
          </p:nvPr>
        </p:nvSpPr>
        <p:spPr/>
        <p:txBody>
          <a:bodyPr>
            <a:normAutofit lnSpcReduction="10000"/>
          </a:bodyPr>
          <a:lstStyle/>
          <a:p>
            <a:r>
              <a:rPr lang="en-US" dirty="0" smtClean="0"/>
              <a:t>The United States pledged to stay in Berlin.  Following the policy of containment, Truman refused to allow even one city – even half of one city – to fall to communism.  Over the course of 11 months, the United States and Great Britain sent over 275,000 supply planes to West Berlin filled with food, fuel, medicine, and other essentials to Berlin.</a:t>
            </a:r>
            <a:endParaRPr lang="en-US" dirty="0"/>
          </a:p>
        </p:txBody>
      </p:sp>
      <p:pic>
        <p:nvPicPr>
          <p:cNvPr id="5" name="Content Placeholder 4" descr="The Berlin Airlift.bmp"/>
          <p:cNvPicPr>
            <a:picLocks noGrp="1" noChangeAspect="1"/>
          </p:cNvPicPr>
          <p:nvPr>
            <p:ph sz="quarter" idx="1"/>
          </p:nvPr>
        </p:nvPicPr>
        <p:blipFill>
          <a:blip r:embed="rId2" cstate="print"/>
          <a:stretch>
            <a:fillRect/>
          </a:stretch>
        </p:blipFill>
        <p:spPr>
          <a:xfrm>
            <a:off x="3448050" y="1109662"/>
            <a:ext cx="4991100" cy="4562475"/>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Teaching, office work, nursing, retail</a:t>
            </a:r>
            <a:endParaRPr lang="en-US" dirty="0"/>
          </a:p>
        </p:txBody>
      </p:sp>
      <p:sp>
        <p:nvSpPr>
          <p:cNvPr id="6" name="Text Placeholder 5"/>
          <p:cNvSpPr>
            <a:spLocks noGrp="1"/>
          </p:cNvSpPr>
          <p:nvPr>
            <p:ph type="body" idx="2"/>
          </p:nvPr>
        </p:nvSpPr>
        <p:spPr/>
        <p:txBody>
          <a:bodyPr/>
          <a:lstStyle/>
          <a:p>
            <a:r>
              <a:rPr lang="en-US" dirty="0" smtClean="0"/>
              <a:t>When over 15 Million soldiers returned to the United States looking for work, many women were forced to give up jobs in factories, leave Rosie “the Riveter” behind, and adjust to a </a:t>
            </a:r>
            <a:r>
              <a:rPr lang="en-US" smtClean="0"/>
              <a:t>new economy. </a:t>
            </a:r>
            <a:endParaRPr lang="en-US"/>
          </a:p>
        </p:txBody>
      </p:sp>
      <p:pic>
        <p:nvPicPr>
          <p:cNvPr id="7" name="Content Placeholder 6" descr="Women Teaching.jpg"/>
          <p:cNvPicPr>
            <a:picLocks noGrp="1" noChangeAspect="1"/>
          </p:cNvPicPr>
          <p:nvPr>
            <p:ph sz="quarter" idx="1"/>
          </p:nvPr>
        </p:nvPicPr>
        <p:blipFill>
          <a:blip r:embed="rId2" cstate="print"/>
          <a:stretch>
            <a:fillRect/>
          </a:stretch>
        </p:blipFill>
        <p:spPr>
          <a:xfrm>
            <a:off x="3403600" y="1371600"/>
            <a:ext cx="5080000" cy="4038600"/>
          </a:xfrm>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HUAC</a:t>
            </a:r>
            <a:endParaRPr lang="en-US" dirty="0"/>
          </a:p>
        </p:txBody>
      </p:sp>
      <p:sp>
        <p:nvSpPr>
          <p:cNvPr id="3" name="Text Placeholder 2"/>
          <p:cNvSpPr>
            <a:spLocks noGrp="1"/>
          </p:cNvSpPr>
          <p:nvPr>
            <p:ph type="body" idx="2"/>
          </p:nvPr>
        </p:nvSpPr>
        <p:spPr/>
        <p:txBody>
          <a:bodyPr/>
          <a:lstStyle/>
          <a:p>
            <a:r>
              <a:rPr lang="en-US" dirty="0" smtClean="0"/>
              <a:t>The House Un-American Activities Committee investigated many of the radical groups which existed in the United States in the 1950s under the protection of the Bill of Rights – communists, socialists, anarchists, and other radicals.  During the 1950s, the HUAC investigated even the most paranoid rumors of radicalism – even in Hollywood.</a:t>
            </a:r>
            <a:endParaRPr lang="en-US" dirty="0"/>
          </a:p>
        </p:txBody>
      </p:sp>
      <p:pic>
        <p:nvPicPr>
          <p:cNvPr id="5" name="Content Placeholder 4" descr="HUAC Herb Lock.jpg"/>
          <p:cNvPicPr>
            <a:picLocks noGrp="1" noChangeAspect="1"/>
          </p:cNvPicPr>
          <p:nvPr>
            <p:ph sz="quarter" idx="1"/>
          </p:nvPr>
        </p:nvPicPr>
        <p:blipFill>
          <a:blip r:embed="rId2" cstate="print"/>
          <a:stretch>
            <a:fillRect/>
          </a:stretch>
        </p:blipFill>
        <p:spPr>
          <a:xfrm>
            <a:off x="3987369" y="685800"/>
            <a:ext cx="3912461" cy="5410200"/>
          </a:xfr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14400"/>
            <a:ext cx="2362200" cy="1676400"/>
          </a:xfrm>
        </p:spPr>
        <p:txBody>
          <a:bodyPr/>
          <a:lstStyle/>
          <a:p>
            <a:r>
              <a:rPr lang="en-US" dirty="0" smtClean="0"/>
              <a:t>Home Ownership Increases Dramatically!</a:t>
            </a:r>
            <a:endParaRPr lang="en-US" dirty="0"/>
          </a:p>
        </p:txBody>
      </p:sp>
      <p:sp>
        <p:nvSpPr>
          <p:cNvPr id="3" name="Text Placeholder 2"/>
          <p:cNvSpPr>
            <a:spLocks noGrp="1"/>
          </p:cNvSpPr>
          <p:nvPr>
            <p:ph type="body" idx="2"/>
          </p:nvPr>
        </p:nvSpPr>
        <p:spPr>
          <a:xfrm>
            <a:off x="381000" y="2667000"/>
            <a:ext cx="2362200" cy="3459163"/>
          </a:xfrm>
        </p:spPr>
        <p:txBody>
          <a:bodyPr/>
          <a:lstStyle/>
          <a:p>
            <a:r>
              <a:rPr lang="en-US" dirty="0" smtClean="0"/>
              <a:t>When American soldiers returned home, they wanted to have their own homes, find jobs, settle down, and begin families!  The Baby Boomers followed quickly!</a:t>
            </a:r>
            <a:endParaRPr lang="en-US" dirty="0"/>
          </a:p>
        </p:txBody>
      </p:sp>
      <p:pic>
        <p:nvPicPr>
          <p:cNvPr id="5" name="Content Placeholder 4" descr="1950s House.jpg"/>
          <p:cNvPicPr>
            <a:picLocks noGrp="1" noChangeAspect="1"/>
          </p:cNvPicPr>
          <p:nvPr>
            <p:ph sz="quarter" idx="1"/>
          </p:nvPr>
        </p:nvPicPr>
        <p:blipFill>
          <a:blip r:embed="rId2" cstate="print"/>
          <a:stretch>
            <a:fillRect/>
          </a:stretch>
        </p:blipFill>
        <p:spPr>
          <a:xfrm>
            <a:off x="3062234" y="1828800"/>
            <a:ext cx="5645125" cy="3657600"/>
          </a:xfr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Levittowns</a:t>
            </a:r>
            <a:r>
              <a:rPr lang="en-US" dirty="0" smtClean="0"/>
              <a:t> </a:t>
            </a:r>
            <a:endParaRPr lang="en-US" dirty="0"/>
          </a:p>
        </p:txBody>
      </p:sp>
      <p:sp>
        <p:nvSpPr>
          <p:cNvPr id="3" name="Text Placeholder 2"/>
          <p:cNvSpPr>
            <a:spLocks noGrp="1"/>
          </p:cNvSpPr>
          <p:nvPr>
            <p:ph type="body" idx="2"/>
          </p:nvPr>
        </p:nvSpPr>
        <p:spPr/>
        <p:txBody>
          <a:bodyPr/>
          <a:lstStyle/>
          <a:p>
            <a:r>
              <a:rPr lang="en-US" dirty="0" smtClean="0"/>
              <a:t>William Levitt combined the genius of Henry Ford’s assembly line methods with the construction industry – and </a:t>
            </a:r>
            <a:r>
              <a:rPr lang="en-US" dirty="0" err="1" smtClean="0"/>
              <a:t>Levittowns</a:t>
            </a:r>
            <a:r>
              <a:rPr lang="en-US" dirty="0" smtClean="0"/>
              <a:t> followed!.</a:t>
            </a:r>
            <a:endParaRPr lang="en-US" dirty="0"/>
          </a:p>
        </p:txBody>
      </p:sp>
      <p:pic>
        <p:nvPicPr>
          <p:cNvPr id="5" name="Content Placeholder 4" descr="Levittowns.jpg"/>
          <p:cNvPicPr>
            <a:picLocks noGrp="1" noChangeAspect="1"/>
          </p:cNvPicPr>
          <p:nvPr>
            <p:ph sz="quarter" idx="1"/>
          </p:nvPr>
        </p:nvPicPr>
        <p:blipFill>
          <a:blip r:embed="rId2" cstate="print"/>
          <a:stretch>
            <a:fillRect/>
          </a:stretch>
        </p:blipFill>
        <p:spPr>
          <a:xfrm>
            <a:off x="3124200" y="1811568"/>
            <a:ext cx="5638800" cy="3158664"/>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Levittown Advertising</a:t>
            </a:r>
            <a:endParaRPr lang="en-US" dirty="0"/>
          </a:p>
        </p:txBody>
      </p:sp>
      <p:pic>
        <p:nvPicPr>
          <p:cNvPr id="7" name="Content Placeholder 6" descr="Levittown Ad.jpg"/>
          <p:cNvPicPr>
            <a:picLocks noGrp="1" noChangeAspect="1"/>
          </p:cNvPicPr>
          <p:nvPr>
            <p:ph sz="quarter" idx="1"/>
          </p:nvPr>
        </p:nvPicPr>
        <p:blipFill>
          <a:blip r:embed="rId2" cstate="print"/>
          <a:stretch>
            <a:fillRect/>
          </a:stretch>
        </p:blipFill>
        <p:spPr>
          <a:xfrm>
            <a:off x="1423682" y="1527175"/>
            <a:ext cx="6260123" cy="4572000"/>
          </a:xfr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Auto, Steel, Meatpacking, and Electrical</a:t>
            </a:r>
            <a:endParaRPr lang="en-US" dirty="0"/>
          </a:p>
        </p:txBody>
      </p:sp>
      <p:sp>
        <p:nvSpPr>
          <p:cNvPr id="6" name="Text Placeholder 5"/>
          <p:cNvSpPr>
            <a:spLocks noGrp="1"/>
          </p:cNvSpPr>
          <p:nvPr>
            <p:ph type="body" idx="2"/>
          </p:nvPr>
        </p:nvSpPr>
        <p:spPr/>
        <p:txBody>
          <a:bodyPr/>
          <a:lstStyle/>
          <a:p>
            <a:r>
              <a:rPr lang="en-US" dirty="0" smtClean="0"/>
              <a:t>Workers in 1946 went out on strike when they found that wages were too low to achieve the new American dream.</a:t>
            </a:r>
            <a:endParaRPr lang="en-US" dirty="0"/>
          </a:p>
        </p:txBody>
      </p:sp>
      <p:pic>
        <p:nvPicPr>
          <p:cNvPr id="7" name="Content Placeholder 6" descr="Striking Workers, 1946.jpg"/>
          <p:cNvPicPr>
            <a:picLocks noGrp="1" noChangeAspect="1"/>
          </p:cNvPicPr>
          <p:nvPr>
            <p:ph sz="quarter" idx="1"/>
          </p:nvPr>
        </p:nvPicPr>
        <p:blipFill>
          <a:blip r:embed="rId2" cstate="print"/>
          <a:stretch>
            <a:fillRect/>
          </a:stretch>
        </p:blipFill>
        <p:spPr>
          <a:xfrm>
            <a:off x="3124200" y="1230290"/>
            <a:ext cx="5638800" cy="4321219"/>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Desegregation, 1948</a:t>
            </a:r>
            <a:endParaRPr lang="en-US" dirty="0"/>
          </a:p>
        </p:txBody>
      </p:sp>
      <p:sp>
        <p:nvSpPr>
          <p:cNvPr id="3" name="Text Placeholder 2"/>
          <p:cNvSpPr>
            <a:spLocks noGrp="1"/>
          </p:cNvSpPr>
          <p:nvPr>
            <p:ph type="body" idx="2"/>
          </p:nvPr>
        </p:nvSpPr>
        <p:spPr/>
        <p:txBody>
          <a:bodyPr/>
          <a:lstStyle/>
          <a:p>
            <a:r>
              <a:rPr lang="en-US" dirty="0" smtClean="0"/>
              <a:t>President Harry S Truman ended segregation and discrimination in the United States military by executive order in 1948.</a:t>
            </a:r>
            <a:endParaRPr lang="en-US" dirty="0"/>
          </a:p>
        </p:txBody>
      </p:sp>
      <p:pic>
        <p:nvPicPr>
          <p:cNvPr id="5" name="Content Placeholder 4" descr="Truman Desegregation.bmp"/>
          <p:cNvPicPr>
            <a:picLocks noGrp="1" noChangeAspect="1"/>
          </p:cNvPicPr>
          <p:nvPr>
            <p:ph sz="quarter" idx="1"/>
          </p:nvPr>
        </p:nvPicPr>
        <p:blipFill>
          <a:blip r:embed="rId2" cstate="print"/>
          <a:stretch>
            <a:fillRect/>
          </a:stretch>
        </p:blipFill>
        <p:spPr>
          <a:xfrm>
            <a:off x="3927399" y="685800"/>
            <a:ext cx="4032402" cy="54102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Harry S Truman</a:t>
            </a:r>
            <a:endParaRPr lang="en-US" dirty="0"/>
          </a:p>
        </p:txBody>
      </p:sp>
      <p:sp>
        <p:nvSpPr>
          <p:cNvPr id="3" name="Text Placeholder 2"/>
          <p:cNvSpPr>
            <a:spLocks noGrp="1"/>
          </p:cNvSpPr>
          <p:nvPr>
            <p:ph type="body" idx="2"/>
          </p:nvPr>
        </p:nvSpPr>
        <p:spPr/>
        <p:txBody>
          <a:bodyPr/>
          <a:lstStyle/>
          <a:p>
            <a:r>
              <a:rPr lang="en-US" dirty="0" smtClean="0"/>
              <a:t>Not so, Chicago Tribune.  Harry S Truman won most of the states in the West and managed to regain the Presidency in the Election of 1948.</a:t>
            </a:r>
            <a:endParaRPr lang="en-US" dirty="0"/>
          </a:p>
        </p:txBody>
      </p:sp>
      <p:pic>
        <p:nvPicPr>
          <p:cNvPr id="5" name="Content Placeholder 4" descr="Dewey Defeats Truman.jpg"/>
          <p:cNvPicPr>
            <a:picLocks noGrp="1" noChangeAspect="1"/>
          </p:cNvPicPr>
          <p:nvPr>
            <p:ph sz="quarter" idx="1"/>
          </p:nvPr>
        </p:nvPicPr>
        <p:blipFill>
          <a:blip r:embed="rId2" cstate="print"/>
          <a:stretch>
            <a:fillRect/>
          </a:stretch>
        </p:blipFill>
        <p:spPr>
          <a:xfrm>
            <a:off x="3403600" y="1485900"/>
            <a:ext cx="5080000" cy="3810000"/>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Soviet Union’s Influence on Eastern Europe</a:t>
            </a:r>
            <a:endParaRPr lang="en-US" dirty="0"/>
          </a:p>
        </p:txBody>
      </p:sp>
      <p:pic>
        <p:nvPicPr>
          <p:cNvPr id="7" name="Content Placeholder 6" descr="Soviet Influence in Eastern Europe.png"/>
          <p:cNvPicPr>
            <a:picLocks noGrp="1" noChangeAspect="1"/>
          </p:cNvPicPr>
          <p:nvPr>
            <p:ph sz="quarter" idx="1"/>
          </p:nvPr>
        </p:nvPicPr>
        <p:blipFill>
          <a:blip r:embed="rId2" cstate="print"/>
          <a:stretch>
            <a:fillRect/>
          </a:stretch>
        </p:blipFill>
        <p:spPr>
          <a:xfrm>
            <a:off x="1020835" y="1527175"/>
            <a:ext cx="7065818" cy="4572000"/>
          </a:xfrm>
        </p:spPr>
      </p:pic>
      <p:pic>
        <p:nvPicPr>
          <p:cNvPr id="8" name="Picture 7" descr="Soviet Influence in Eastern Europe.png"/>
          <p:cNvPicPr>
            <a:picLocks noChangeAspect="1"/>
          </p:cNvPicPr>
          <p:nvPr/>
        </p:nvPicPr>
        <p:blipFill>
          <a:blip r:embed="rId2" cstate="print"/>
          <a:stretch>
            <a:fillRect/>
          </a:stretch>
        </p:blipFill>
        <p:spPr>
          <a:xfrm>
            <a:off x="523875" y="1555375"/>
            <a:ext cx="6943725" cy="4492999"/>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285</TotalTime>
  <Words>826</Words>
  <Application>Microsoft Office PowerPoint</Application>
  <PresentationFormat>On-screen Show (4:3)</PresentationFormat>
  <Paragraphs>43</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Georgia</vt:lpstr>
      <vt:lpstr>Wingdings</vt:lpstr>
      <vt:lpstr>Wingdings 2</vt:lpstr>
      <vt:lpstr>Civic</vt:lpstr>
      <vt:lpstr>Post World War II America</vt:lpstr>
      <vt:lpstr>Teaching, office work, nursing, retail</vt:lpstr>
      <vt:lpstr>Home Ownership Increases Dramatically!</vt:lpstr>
      <vt:lpstr>Levittowns </vt:lpstr>
      <vt:lpstr>Levittown Advertising</vt:lpstr>
      <vt:lpstr>Auto, Steel, Meatpacking, and Electrical</vt:lpstr>
      <vt:lpstr>Desegregation, 1948</vt:lpstr>
      <vt:lpstr>Harry S Truman</vt:lpstr>
      <vt:lpstr>Soviet Union’s Influence on Eastern Europe</vt:lpstr>
      <vt:lpstr>The Cold War</vt:lpstr>
      <vt:lpstr>Winston Churchill’s “Iron Curtain Speech.” </vt:lpstr>
      <vt:lpstr>Containment</vt:lpstr>
      <vt:lpstr>The Truman Doctrine </vt:lpstr>
      <vt:lpstr>NATO</vt:lpstr>
      <vt:lpstr>The Warsaw Pact Nations</vt:lpstr>
      <vt:lpstr>The Marshall Plan</vt:lpstr>
      <vt:lpstr>Joseph Stalin’s Berlin Blockade</vt:lpstr>
      <vt:lpstr>Berlin – A Divided City</vt:lpstr>
      <vt:lpstr>The Berlin Airlift</vt:lpstr>
      <vt:lpstr>HUAC</vt:lpstr>
    </vt:vector>
  </TitlesOfParts>
  <Company>Virginia Beach City Public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office work, nursing, retail</dc:title>
  <dc:creator>Adam Patrick Henry</dc:creator>
  <cp:lastModifiedBy>Vickie J. Dean</cp:lastModifiedBy>
  <cp:revision>15</cp:revision>
  <dcterms:created xsi:type="dcterms:W3CDTF">2010-04-13T14:21:48Z</dcterms:created>
  <dcterms:modified xsi:type="dcterms:W3CDTF">2015-04-14T11:57:49Z</dcterms:modified>
</cp:coreProperties>
</file>